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6" r:id="rId2"/>
    <p:sldId id="257" r:id="rId3"/>
    <p:sldId id="260" r:id="rId4"/>
    <p:sldId id="258" r:id="rId5"/>
    <p:sldId id="259" r:id="rId6"/>
    <p:sldId id="263" r:id="rId7"/>
    <p:sldId id="261" r:id="rId8"/>
    <p:sldId id="264" r:id="rId9"/>
    <p:sldId id="268" r:id="rId10"/>
    <p:sldId id="262" r:id="rId11"/>
    <p:sldId id="267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71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0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2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75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52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09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89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7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70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53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93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5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11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6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04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23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A13C-39D2-489D-AB00-C629E3D1790E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B37120-EA41-44DA-BB53-9973C1FC62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90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195736" y="5373217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r-HR" b="1" dirty="0" smtClean="0"/>
              <a:t>   </a:t>
            </a:r>
          </a:p>
          <a:p>
            <a:pPr lvl="0">
              <a:spcBef>
                <a:spcPts val="0"/>
              </a:spcBef>
              <a:buNone/>
            </a:pPr>
            <a:endParaRPr lang="hr-HR" b="1" dirty="0"/>
          </a:p>
          <a:p>
            <a:pPr lvl="0">
              <a:spcBef>
                <a:spcPts val="0"/>
              </a:spcBef>
              <a:buNone/>
            </a:pPr>
            <a:endParaRPr lang="hr-HR" b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hr-HR" b="1" dirty="0" smtClean="0"/>
              <a:t>Split</a:t>
            </a:r>
            <a:r>
              <a:rPr lang="hr-HR" b="1" dirty="0"/>
              <a:t>, </a:t>
            </a:r>
            <a:r>
              <a:rPr lang="hr-HR" b="1" dirty="0" smtClean="0"/>
              <a:t>01.- 06. svibnja 2022.</a:t>
            </a:r>
            <a:endParaRPr lang="hr-HR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403648" y="1124744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Castellar" panose="020A0402060406010301" pitchFamily="18" charset="0"/>
              </a:rPr>
              <a:t>INNOVATIVE METHODS OF TEACHING FOREIGN LANGUGAGE WITH THE USE OF ICT</a:t>
            </a:r>
            <a:endParaRPr lang="hr-HR" sz="2000" b="1" dirty="0">
              <a:latin typeface="Castellar" panose="020A0402060406010301" pitchFamily="18" charset="0"/>
            </a:endParaRPr>
          </a:p>
        </p:txBody>
      </p:sp>
      <p:pic>
        <p:nvPicPr>
          <p:cNvPr id="13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27" y="407233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C:\Users\KATE DAMJANOVIĆ\Desktop\erasmus2019-2021\b0aa5bfd_op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2663825" cy="202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1397238" y="47772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Projektna mobilnost učenika i učitelja u našoj školi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6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3"/>
            <a:ext cx="3008313" cy="1224136"/>
          </a:xfrm>
        </p:spPr>
        <p:txBody>
          <a:bodyPr>
            <a:normAutofit/>
          </a:bodyPr>
          <a:lstStyle/>
          <a:p>
            <a:r>
              <a:rPr lang="hr-HR" sz="1800" b="1" dirty="0" smtClean="0"/>
              <a:t>Sportske aktivnosti na Marjanu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39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33638"/>
            <a:ext cx="3113995" cy="233549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3639"/>
            <a:ext cx="2355726" cy="314096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48246"/>
            <a:ext cx="3227851" cy="242088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9" y="1417468"/>
            <a:ext cx="2963821" cy="22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2790182" cy="1008112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Večernje oproštajno druženje u školi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51787" cy="19888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2571750" cy="3429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068960"/>
            <a:ext cx="2211710" cy="29489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98" y="3044579"/>
            <a:ext cx="2939819" cy="220486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25" y="4026715"/>
            <a:ext cx="2628256" cy="19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2790182" cy="1278466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788" y="1788907"/>
            <a:ext cx="1689265" cy="4281339"/>
          </a:xfrm>
        </p:spPr>
        <p:txBody>
          <a:bodyPr/>
          <a:lstStyle/>
          <a:p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5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39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" y="4392665"/>
            <a:ext cx="1795983" cy="2394644"/>
          </a:xfrm>
        </p:spPr>
      </p:pic>
      <p:sp>
        <p:nvSpPr>
          <p:cNvPr id="7" name="TekstniOkvir 6"/>
          <p:cNvSpPr txBox="1"/>
          <p:nvPr/>
        </p:nvSpPr>
        <p:spPr>
          <a:xfrm>
            <a:off x="638499" y="2009874"/>
            <a:ext cx="27363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accent1"/>
                </a:solidFill>
              </a:rPr>
              <a:t>5</a:t>
            </a:r>
            <a:r>
              <a:rPr lang="hr-HR" sz="2000" b="1" dirty="0" smtClean="0">
                <a:solidFill>
                  <a:schemeClr val="accent1"/>
                </a:solidFill>
              </a:rPr>
              <a:t>. dan</a:t>
            </a:r>
          </a:p>
          <a:p>
            <a:r>
              <a:rPr lang="hr-HR" dirty="0" smtClean="0"/>
              <a:t>Susret u školi – Diseminacija projekta</a:t>
            </a:r>
          </a:p>
          <a:p>
            <a:r>
              <a:rPr lang="hr-HR" dirty="0" smtClean="0"/>
              <a:t>Evaluacija i podjela potvrdi o sudjelovanju u 5. projektnoj mobilnosti</a:t>
            </a:r>
          </a:p>
          <a:p>
            <a:r>
              <a:rPr lang="hr-HR" dirty="0" smtClean="0"/>
              <a:t>Odlazak projektnih partnera</a:t>
            </a:r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407269"/>
            <a:ext cx="2580539" cy="193540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7032"/>
            <a:ext cx="2193708" cy="292494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25" y="4089764"/>
            <a:ext cx="1879179" cy="250557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82" y="3917974"/>
            <a:ext cx="2002741" cy="26703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29" y="657505"/>
            <a:ext cx="3017071" cy="22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28" y="1954145"/>
            <a:ext cx="1376171" cy="1834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94922"/>
            <a:ext cx="2139702" cy="28529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24"/>
            <a:ext cx="4211960" cy="31589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3899925" cy="2924944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251520" y="4046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O</a:t>
            </a:r>
            <a:r>
              <a:rPr lang="hr-HR" smtClean="0"/>
              <a:t>proštaj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769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61048"/>
            <a:ext cx="2190750" cy="20955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547664" y="17008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HVALA NA PAŽNJI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0009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4486"/>
            <a:ext cx="2790182" cy="2084374"/>
          </a:xfrm>
        </p:spPr>
        <p:txBody>
          <a:bodyPr>
            <a:normAutofit/>
          </a:bodyPr>
          <a:lstStyle/>
          <a:p>
            <a:r>
              <a:rPr lang="hr-HR" dirty="0" smtClean="0"/>
              <a:t>1. dan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599" y="2060849"/>
            <a:ext cx="2790182" cy="1080119"/>
          </a:xfrm>
        </p:spPr>
        <p:txBody>
          <a:bodyPr/>
          <a:lstStyle/>
          <a:p>
            <a:r>
              <a:rPr lang="hr-HR" dirty="0" smtClean="0"/>
              <a:t>Svečani prijem u školi</a:t>
            </a:r>
          </a:p>
          <a:p>
            <a:r>
              <a:rPr lang="hr-HR" dirty="0" smtClean="0"/>
              <a:t>Prisustvovanje na satovima „Upoznajmo Hrvatsku” i </a:t>
            </a:r>
            <a:r>
              <a:rPr lang="hr-HR" dirty="0" smtClean="0"/>
              <a:t>„</a:t>
            </a:r>
            <a:r>
              <a:rPr lang="hr-HR" dirty="0" err="1" smtClean="0"/>
              <a:t>A</a:t>
            </a:r>
            <a:r>
              <a:rPr lang="hr-HR" dirty="0" err="1" smtClean="0"/>
              <a:t>cademic</a:t>
            </a:r>
            <a:r>
              <a:rPr lang="hr-HR" dirty="0" smtClean="0"/>
              <a:t> </a:t>
            </a:r>
            <a:r>
              <a:rPr lang="hr-HR" dirty="0" err="1" smtClean="0"/>
              <a:t>Animation</a:t>
            </a:r>
            <a:r>
              <a:rPr lang="hr-HR" smtClean="0"/>
              <a:t>”</a:t>
            </a:r>
            <a:endParaRPr lang="hr-HR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62" y="126015"/>
            <a:ext cx="2483768" cy="186282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71" y="137877"/>
            <a:ext cx="2939820" cy="220486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65095"/>
            <a:ext cx="3611893" cy="27089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4" y="3099338"/>
            <a:ext cx="1535381" cy="20471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39" y="3121635"/>
            <a:ext cx="1599642" cy="213285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05" y="2316336"/>
            <a:ext cx="2139702" cy="28529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18763"/>
            <a:ext cx="1995686" cy="220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8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7"/>
            <a:ext cx="3008313" cy="1004254"/>
          </a:xfrm>
        </p:spPr>
        <p:txBody>
          <a:bodyPr>
            <a:normAutofit/>
          </a:bodyPr>
          <a:lstStyle/>
          <a:p>
            <a:r>
              <a:rPr lang="hr-HR" dirty="0" smtClean="0"/>
              <a:t>Odlazak na PMF i sudjelovanje u radionicama „Pozitivni učinci robotike na odrastanje mlade populacije </a:t>
            </a:r>
            <a:endParaRPr lang="hr-HR" dirty="0"/>
          </a:p>
        </p:txBody>
      </p:sp>
      <p:pic>
        <p:nvPicPr>
          <p:cNvPr id="5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39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386138" cy="2539603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99460"/>
            <a:ext cx="1589277" cy="211903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99496"/>
            <a:ext cx="1621620" cy="216216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06" y="3490504"/>
            <a:ext cx="4489993" cy="336749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94" y="-27759"/>
            <a:ext cx="2651785" cy="198883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2" y="1996214"/>
            <a:ext cx="2627784" cy="14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1498605"/>
            <a:ext cx="2790182" cy="1278465"/>
          </a:xfrm>
        </p:spPr>
        <p:txBody>
          <a:bodyPr>
            <a:normAutofit fontScale="92500"/>
          </a:bodyPr>
          <a:lstStyle/>
          <a:p>
            <a:endParaRPr lang="hr-HR" dirty="0" smtClean="0"/>
          </a:p>
          <a:p>
            <a:r>
              <a:rPr lang="hr-HR" sz="2200" b="1" dirty="0" smtClean="0">
                <a:solidFill>
                  <a:schemeClr val="accent1"/>
                </a:solidFill>
              </a:rPr>
              <a:t>2. dan</a:t>
            </a:r>
          </a:p>
          <a:p>
            <a:r>
              <a:rPr lang="hr-HR" dirty="0" smtClean="0"/>
              <a:t>Izlet u </a:t>
            </a:r>
            <a:r>
              <a:rPr lang="hr-HR" dirty="0"/>
              <a:t>D</a:t>
            </a:r>
            <a:r>
              <a:rPr lang="hr-HR" dirty="0" smtClean="0"/>
              <a:t>ubrovnik. Razgledavanje grada u pratnji stručnog vodiča.</a:t>
            </a:r>
            <a:endParaRPr lang="hr-HR" dirty="0"/>
          </a:p>
        </p:txBody>
      </p:sp>
      <p:pic>
        <p:nvPicPr>
          <p:cNvPr id="5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03"/>
            <a:ext cx="2743283" cy="20523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55063"/>
            <a:ext cx="2708642" cy="362155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6" y="4005064"/>
            <a:ext cx="3035829" cy="227687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50" y="260647"/>
            <a:ext cx="2550662" cy="191299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73" y="2778706"/>
            <a:ext cx="3128275" cy="23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1772817"/>
            <a:ext cx="2790182" cy="792087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Odlazak u Ston. Razgled solane i grada.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39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9766"/>
            <a:ext cx="2409732" cy="321297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4164"/>
            <a:ext cx="3131840" cy="234888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9258"/>
            <a:ext cx="1653648" cy="220486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9766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3. dan</a:t>
            </a:r>
          </a:p>
          <a:p>
            <a:r>
              <a:rPr lang="hr-HR" dirty="0" smtClean="0"/>
              <a:t>Odlazak u Šibenik</a:t>
            </a:r>
          </a:p>
          <a:p>
            <a:r>
              <a:rPr lang="hr-HR" dirty="0" smtClean="0"/>
              <a:t>Učenici su bili turistički vodiči po Šibeniku.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39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419872" cy="25649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707904" cy="278092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8" y="195290"/>
            <a:ext cx="1923678" cy="256490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11" y="3643032"/>
            <a:ext cx="2067694" cy="27569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882690"/>
            <a:ext cx="2814952" cy="21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r>
              <a:rPr lang="hr-HR" dirty="0"/>
              <a:t>Stajanje u Primoštenu. Pogled </a:t>
            </a:r>
          </a:p>
          <a:p>
            <a:r>
              <a:rPr lang="hr-HR" dirty="0"/>
              <a:t>na krajolik.</a:t>
            </a:r>
          </a:p>
          <a:p>
            <a:endParaRPr lang="hr-HR" dirty="0" smtClean="0"/>
          </a:p>
          <a:p>
            <a:r>
              <a:rPr lang="hr-HR" dirty="0" smtClean="0"/>
              <a:t>Odlazak u Trogir. Naši vodiči pokazuju znamenitosti grada Trogira.</a:t>
            </a:r>
            <a:endParaRPr lang="hr-HR" dirty="0"/>
          </a:p>
        </p:txBody>
      </p:sp>
      <p:pic>
        <p:nvPicPr>
          <p:cNvPr id="5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39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26" y="617473"/>
            <a:ext cx="1901954" cy="25359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4139952" cy="310496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403031"/>
          </a:xfrm>
        </p:spPr>
        <p:txBody>
          <a:bodyPr/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4. </a:t>
            </a:r>
            <a:r>
              <a:rPr lang="hr-HR" sz="2000" b="1" dirty="0">
                <a:solidFill>
                  <a:schemeClr val="accent1"/>
                </a:solidFill>
              </a:rPr>
              <a:t>d</a:t>
            </a:r>
            <a:r>
              <a:rPr lang="hr-HR" sz="2000" b="1" dirty="0" smtClean="0">
                <a:solidFill>
                  <a:schemeClr val="accent1"/>
                </a:solidFill>
              </a:rPr>
              <a:t>an</a:t>
            </a:r>
          </a:p>
          <a:p>
            <a:r>
              <a:rPr lang="hr-HR" dirty="0" smtClean="0"/>
              <a:t>Nastava na otvorenom. Naši đaci istražuju </a:t>
            </a:r>
            <a:r>
              <a:rPr lang="hr-HR" dirty="0"/>
              <a:t>D</a:t>
            </a:r>
            <a:r>
              <a:rPr lang="hr-HR" dirty="0" smtClean="0"/>
              <a:t>ioklecijanovu palaču.</a:t>
            </a:r>
          </a:p>
          <a:p>
            <a:r>
              <a:rPr lang="hr-HR" dirty="0" smtClean="0"/>
              <a:t>Nastao virtualni album u digitalnom alatu </a:t>
            </a:r>
            <a:r>
              <a:rPr lang="hr-HR" dirty="0" err="1" smtClean="0"/>
              <a:t>Book</a:t>
            </a:r>
            <a:r>
              <a:rPr lang="hr-HR" dirty="0" smtClean="0"/>
              <a:t> </a:t>
            </a:r>
            <a:r>
              <a:rPr lang="hr-HR" dirty="0" err="1" smtClean="0"/>
              <a:t>creator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" name="Picture 2" descr="Image result for osnovna škola do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39"/>
            <a:ext cx="1030849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897"/>
            <a:ext cx="2747797" cy="20608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8" y="3373185"/>
            <a:ext cx="2987824" cy="224086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05" y="197748"/>
            <a:ext cx="2557671" cy="191825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84" y="3068960"/>
            <a:ext cx="2514851" cy="33531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80" y="2171417"/>
            <a:ext cx="2564628" cy="21328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58374"/>
            <a:ext cx="1779662" cy="23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9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solidFill>
                  <a:schemeClr val="tx1"/>
                </a:solidFill>
              </a:rPr>
              <a:t>Prezentacija školskog projekta u sastavu Festivala znanosti </a:t>
            </a: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908720"/>
            <a:ext cx="5104581" cy="363926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2" y="3284984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699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194</Words>
  <Application>Microsoft Office PowerPoint</Application>
  <PresentationFormat>Prikaz na zaslonu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Castellar</vt:lpstr>
      <vt:lpstr>Trebuchet MS</vt:lpstr>
      <vt:lpstr>Wingdings 3</vt:lpstr>
      <vt:lpstr>Faseta</vt:lpstr>
      <vt:lpstr>PowerPoint prezentacija</vt:lpstr>
      <vt:lpstr>1. dan</vt:lpstr>
      <vt:lpstr> </vt:lpstr>
      <vt:lpstr> </vt:lpstr>
      <vt:lpstr> </vt:lpstr>
      <vt:lpstr> </vt:lpstr>
      <vt:lpstr> </vt:lpstr>
      <vt:lpstr> </vt:lpstr>
      <vt:lpstr>Prezentacija školskog projekta u sastavu Festivala znanosti </vt:lpstr>
      <vt:lpstr> </vt:lpstr>
      <vt:lpstr>Večernje oproštajno druženje u školi </vt:lpstr>
      <vt:lpstr>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„Future, work, home - today's planning, tomorrow's realization”</dc:title>
  <dc:creator>Acer</dc:creator>
  <cp:lastModifiedBy>Mirjana Dodig</cp:lastModifiedBy>
  <cp:revision>33</cp:revision>
  <dcterms:created xsi:type="dcterms:W3CDTF">2018-04-30T18:23:15Z</dcterms:created>
  <dcterms:modified xsi:type="dcterms:W3CDTF">2022-05-11T10:17:26Z</dcterms:modified>
</cp:coreProperties>
</file>