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DC5CF9-6496-42E8-A1A0-767B65619A78}" v="2442" dt="2021-06-22T19:10:54.231"/>
    <p1510:client id="{53318C59-27BB-4F58-AE97-670D747A4BD6}" v="175" dt="2021-06-23T07:27:19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lena Felicia Granić" userId="S::felicia.granic@skole.hr::3ba545f7-6f4b-49ee-a0b4-b9c02f9c9e15" providerId="AD" clId="Web-{53318C59-27BB-4F58-AE97-670D747A4BD6}"/>
    <pc:docChg chg="modSld">
      <pc:chgData name="Jelena Felicia Granić" userId="S::felicia.granic@skole.hr::3ba545f7-6f4b-49ee-a0b4-b9c02f9c9e15" providerId="AD" clId="Web-{53318C59-27BB-4F58-AE97-670D747A4BD6}" dt="2021-06-23T07:27:19.493" v="83" actId="20577"/>
      <pc:docMkLst>
        <pc:docMk/>
      </pc:docMkLst>
      <pc:sldChg chg="modSp">
        <pc:chgData name="Jelena Felicia Granić" userId="S::felicia.granic@skole.hr::3ba545f7-6f4b-49ee-a0b4-b9c02f9c9e15" providerId="AD" clId="Web-{53318C59-27BB-4F58-AE97-670D747A4BD6}" dt="2021-06-23T07:21:43.468" v="5" actId="20577"/>
        <pc:sldMkLst>
          <pc:docMk/>
          <pc:sldMk cId="109857222" sldId="256"/>
        </pc:sldMkLst>
        <pc:spChg chg="mod">
          <ac:chgData name="Jelena Felicia Granić" userId="S::felicia.granic@skole.hr::3ba545f7-6f4b-49ee-a0b4-b9c02f9c9e15" providerId="AD" clId="Web-{53318C59-27BB-4F58-AE97-670D747A4BD6}" dt="2021-06-23T07:21:43.468" v="5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Jelena Felicia Granić" userId="S::felicia.granic@skole.hr::3ba545f7-6f4b-49ee-a0b4-b9c02f9c9e15" providerId="AD" clId="Web-{53318C59-27BB-4F58-AE97-670D747A4BD6}" dt="2021-06-23T07:22:52.236" v="38" actId="20577"/>
        <pc:sldMkLst>
          <pc:docMk/>
          <pc:sldMk cId="832386434" sldId="257"/>
        </pc:sldMkLst>
        <pc:spChg chg="mod">
          <ac:chgData name="Jelena Felicia Granić" userId="S::felicia.granic@skole.hr::3ba545f7-6f4b-49ee-a0b4-b9c02f9c9e15" providerId="AD" clId="Web-{53318C59-27BB-4F58-AE97-670D747A4BD6}" dt="2021-06-23T07:22:52.236" v="38" actId="20577"/>
          <ac:spMkLst>
            <pc:docMk/>
            <pc:sldMk cId="832386434" sldId="257"/>
            <ac:spMk id="4" creationId="{9F640633-4C42-4D57-A08C-5F3A6640085F}"/>
          </ac:spMkLst>
        </pc:spChg>
      </pc:sldChg>
      <pc:sldChg chg="modSp">
        <pc:chgData name="Jelena Felicia Granić" userId="S::felicia.granic@skole.hr::3ba545f7-6f4b-49ee-a0b4-b9c02f9c9e15" providerId="AD" clId="Web-{53318C59-27BB-4F58-AE97-670D747A4BD6}" dt="2021-06-23T07:24:32.754" v="50" actId="20577"/>
        <pc:sldMkLst>
          <pc:docMk/>
          <pc:sldMk cId="3206836347" sldId="258"/>
        </pc:sldMkLst>
        <pc:spChg chg="mod">
          <ac:chgData name="Jelena Felicia Granić" userId="S::felicia.granic@skole.hr::3ba545f7-6f4b-49ee-a0b4-b9c02f9c9e15" providerId="AD" clId="Web-{53318C59-27BB-4F58-AE97-670D747A4BD6}" dt="2021-06-23T07:24:32.754" v="50" actId="20577"/>
          <ac:spMkLst>
            <pc:docMk/>
            <pc:sldMk cId="3206836347" sldId="258"/>
            <ac:spMk id="4" creationId="{DC934C9E-A813-43E6-97AA-4A93624A6CA4}"/>
          </ac:spMkLst>
        </pc:spChg>
      </pc:sldChg>
      <pc:sldChg chg="modSp">
        <pc:chgData name="Jelena Felicia Granić" userId="S::felicia.granic@skole.hr::3ba545f7-6f4b-49ee-a0b4-b9c02f9c9e15" providerId="AD" clId="Web-{53318C59-27BB-4F58-AE97-670D747A4BD6}" dt="2021-06-23T07:25:33.115" v="64" actId="20577"/>
        <pc:sldMkLst>
          <pc:docMk/>
          <pc:sldMk cId="1456017567" sldId="259"/>
        </pc:sldMkLst>
        <pc:spChg chg="mod">
          <ac:chgData name="Jelena Felicia Granić" userId="S::felicia.granic@skole.hr::3ba545f7-6f4b-49ee-a0b4-b9c02f9c9e15" providerId="AD" clId="Web-{53318C59-27BB-4F58-AE97-670D747A4BD6}" dt="2021-06-23T07:25:33.115" v="64" actId="20577"/>
          <ac:spMkLst>
            <pc:docMk/>
            <pc:sldMk cId="1456017567" sldId="259"/>
            <ac:spMk id="4" creationId="{BBEDE2A2-DC6E-4229-9BE5-872D91E52CA7}"/>
          </ac:spMkLst>
        </pc:spChg>
      </pc:sldChg>
      <pc:sldChg chg="modSp">
        <pc:chgData name="Jelena Felicia Granić" userId="S::felicia.granic@skole.hr::3ba545f7-6f4b-49ee-a0b4-b9c02f9c9e15" providerId="AD" clId="Web-{53318C59-27BB-4F58-AE97-670D747A4BD6}" dt="2021-06-23T07:25:40.490" v="66" actId="1076"/>
        <pc:sldMkLst>
          <pc:docMk/>
          <pc:sldMk cId="2606112795" sldId="260"/>
        </pc:sldMkLst>
        <pc:picChg chg="mod">
          <ac:chgData name="Jelena Felicia Granić" userId="S::felicia.granic@skole.hr::3ba545f7-6f4b-49ee-a0b4-b9c02f9c9e15" providerId="AD" clId="Web-{53318C59-27BB-4F58-AE97-670D747A4BD6}" dt="2021-06-23T07:25:38.365" v="65" actId="1076"/>
          <ac:picMkLst>
            <pc:docMk/>
            <pc:sldMk cId="2606112795" sldId="260"/>
            <ac:picMk id="7" creationId="{C99EF32A-8ACC-4A4D-847B-E64E50AEA4A0}"/>
          </ac:picMkLst>
        </pc:picChg>
        <pc:picChg chg="mod">
          <ac:chgData name="Jelena Felicia Granić" userId="S::felicia.granic@skole.hr::3ba545f7-6f4b-49ee-a0b4-b9c02f9c9e15" providerId="AD" clId="Web-{53318C59-27BB-4F58-AE97-670D747A4BD6}" dt="2021-06-23T07:25:40.490" v="66" actId="1076"/>
          <ac:picMkLst>
            <pc:docMk/>
            <pc:sldMk cId="2606112795" sldId="260"/>
            <ac:picMk id="11" creationId="{5D4E06CD-D9A2-4879-B747-2B6B09E00007}"/>
          </ac:picMkLst>
        </pc:picChg>
      </pc:sldChg>
      <pc:sldChg chg="modSp">
        <pc:chgData name="Jelena Felicia Granić" userId="S::felicia.granic@skole.hr::3ba545f7-6f4b-49ee-a0b4-b9c02f9c9e15" providerId="AD" clId="Web-{53318C59-27BB-4F58-AE97-670D747A4BD6}" dt="2021-06-23T07:26:17.976" v="81" actId="20577"/>
        <pc:sldMkLst>
          <pc:docMk/>
          <pc:sldMk cId="2504476351" sldId="261"/>
        </pc:sldMkLst>
        <pc:spChg chg="mod">
          <ac:chgData name="Jelena Felicia Granić" userId="S::felicia.granic@skole.hr::3ba545f7-6f4b-49ee-a0b4-b9c02f9c9e15" providerId="AD" clId="Web-{53318C59-27BB-4F58-AE97-670D747A4BD6}" dt="2021-06-23T07:26:17.976" v="81" actId="20577"/>
          <ac:spMkLst>
            <pc:docMk/>
            <pc:sldMk cId="2504476351" sldId="261"/>
            <ac:spMk id="4" creationId="{D22BF965-BE71-4C4E-BE1B-817FFA3935E1}"/>
          </ac:spMkLst>
        </pc:spChg>
      </pc:sldChg>
      <pc:sldChg chg="modSp">
        <pc:chgData name="Jelena Felicia Granić" userId="S::felicia.granic@skole.hr::3ba545f7-6f4b-49ee-a0b4-b9c02f9c9e15" providerId="AD" clId="Web-{53318C59-27BB-4F58-AE97-670D747A4BD6}" dt="2021-06-23T07:26:22.710" v="82" actId="1076"/>
        <pc:sldMkLst>
          <pc:docMk/>
          <pc:sldMk cId="1321696052" sldId="262"/>
        </pc:sldMkLst>
        <pc:picChg chg="mod">
          <ac:chgData name="Jelena Felicia Granić" userId="S::felicia.granic@skole.hr::3ba545f7-6f4b-49ee-a0b4-b9c02f9c9e15" providerId="AD" clId="Web-{53318C59-27BB-4F58-AE97-670D747A4BD6}" dt="2021-06-23T07:26:22.710" v="82" actId="1076"/>
          <ac:picMkLst>
            <pc:docMk/>
            <pc:sldMk cId="1321696052" sldId="262"/>
            <ac:picMk id="7" creationId="{D12F78A8-35EC-46E6-8EF3-C7C1D4BC15B8}"/>
          </ac:picMkLst>
        </pc:picChg>
      </pc:sldChg>
      <pc:sldChg chg="modSp">
        <pc:chgData name="Jelena Felicia Granić" userId="S::felicia.granic@skole.hr::3ba545f7-6f4b-49ee-a0b4-b9c02f9c9e15" providerId="AD" clId="Web-{53318C59-27BB-4F58-AE97-670D747A4BD6}" dt="2021-06-23T07:27:19.493" v="83" actId="20577"/>
        <pc:sldMkLst>
          <pc:docMk/>
          <pc:sldMk cId="1738898873" sldId="263"/>
        </pc:sldMkLst>
        <pc:spChg chg="mod">
          <ac:chgData name="Jelena Felicia Granić" userId="S::felicia.granic@skole.hr::3ba545f7-6f4b-49ee-a0b4-b9c02f9c9e15" providerId="AD" clId="Web-{53318C59-27BB-4F58-AE97-670D747A4BD6}" dt="2021-06-23T07:27:19.493" v="83" actId="20577"/>
          <ac:spMkLst>
            <pc:docMk/>
            <pc:sldMk cId="1738898873" sldId="263"/>
            <ac:spMk id="4" creationId="{9D35BCF9-8A29-41EC-A8F6-5F52771DC302}"/>
          </ac:spMkLst>
        </pc:spChg>
      </pc:sldChg>
    </pc:docChg>
  </pc:docChgLst>
  <pc:docChgLst>
    <pc:chgData name="Jelena Felicia Granić" userId="S::felicia.granic@skole.hr::3ba545f7-6f4b-49ee-a0b4-b9c02f9c9e15" providerId="AD" clId="Web-{27DC5CF9-6496-42E8-A1A0-767B65619A78}"/>
    <pc:docChg chg="addSld modSld addMainMaster delMainMaster">
      <pc:chgData name="Jelena Felicia Granić" userId="S::felicia.granic@skole.hr::3ba545f7-6f4b-49ee-a0b4-b9c02f9c9e15" providerId="AD" clId="Web-{27DC5CF9-6496-42E8-A1A0-767B65619A78}" dt="2021-06-22T19:10:54.231" v="1257" actId="1076"/>
      <pc:docMkLst>
        <pc:docMk/>
      </pc:docMkLst>
      <pc:sldChg chg="addSp modSp mod setBg modClrScheme chgLayout">
        <pc:chgData name="Jelena Felicia Granić" userId="S::felicia.granic@skole.hr::3ba545f7-6f4b-49ee-a0b4-b9c02f9c9e15" providerId="AD" clId="Web-{27DC5CF9-6496-42E8-A1A0-767B65619A78}" dt="2021-06-22T17:26:53.333" v="83" actId="20577"/>
        <pc:sldMkLst>
          <pc:docMk/>
          <pc:sldMk cId="109857222" sldId="256"/>
        </pc:sldMkLst>
        <pc:spChg chg="mod">
          <ac:chgData name="Jelena Felicia Granić" userId="S::felicia.granic@skole.hr::3ba545f7-6f4b-49ee-a0b4-b9c02f9c9e15" providerId="AD" clId="Web-{27DC5CF9-6496-42E8-A1A0-767B65619A78}" dt="2021-06-22T17:26:53.333" v="83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Jelena Felicia Granić" userId="S::felicia.granic@skole.hr::3ba545f7-6f4b-49ee-a0b4-b9c02f9c9e15" providerId="AD" clId="Web-{27DC5CF9-6496-42E8-A1A0-767B65619A78}" dt="2021-06-22T17:26:19.285" v="72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Jelena Felicia Granić" userId="S::felicia.granic@skole.hr::3ba545f7-6f4b-49ee-a0b4-b9c02f9c9e15" providerId="AD" clId="Web-{27DC5CF9-6496-42E8-A1A0-767B65619A78}" dt="2021-06-22T17:26:19.285" v="72"/>
          <ac:spMkLst>
            <pc:docMk/>
            <pc:sldMk cId="109857222" sldId="256"/>
            <ac:spMk id="9" creationId="{EB9B5A19-3592-48E2-BC31-90E092BD68E1}"/>
          </ac:spMkLst>
        </pc:spChg>
        <pc:spChg chg="add">
          <ac:chgData name="Jelena Felicia Granić" userId="S::felicia.granic@skole.hr::3ba545f7-6f4b-49ee-a0b4-b9c02f9c9e15" providerId="AD" clId="Web-{27DC5CF9-6496-42E8-A1A0-767B65619A78}" dt="2021-06-22T17:26:19.285" v="72"/>
          <ac:spMkLst>
            <pc:docMk/>
            <pc:sldMk cId="109857222" sldId="256"/>
            <ac:spMk id="23" creationId="{DD99E1B6-CBC4-4306-9DFC-847D6D135208}"/>
          </ac:spMkLst>
        </pc:spChg>
        <pc:grpChg chg="add">
          <ac:chgData name="Jelena Felicia Granić" userId="S::felicia.granic@skole.hr::3ba545f7-6f4b-49ee-a0b4-b9c02f9c9e15" providerId="AD" clId="Web-{27DC5CF9-6496-42E8-A1A0-767B65619A78}" dt="2021-06-22T17:26:19.285" v="72"/>
          <ac:grpSpMkLst>
            <pc:docMk/>
            <pc:sldMk cId="109857222" sldId="256"/>
            <ac:grpSpMk id="11" creationId="{E2548C40-4C00-4E91-BFA6-84B4D66225A4}"/>
          </ac:grpSpMkLst>
        </pc:grpChg>
        <pc:picChg chg="add">
          <ac:chgData name="Jelena Felicia Granić" userId="S::felicia.granic@skole.hr::3ba545f7-6f4b-49ee-a0b4-b9c02f9c9e15" providerId="AD" clId="Web-{27DC5CF9-6496-42E8-A1A0-767B65619A78}" dt="2021-06-22T17:26:19.285" v="72"/>
          <ac:picMkLst>
            <pc:docMk/>
            <pc:sldMk cId="109857222" sldId="256"/>
            <ac:picMk id="4" creationId="{4765672E-87D3-4C81-BD2C-2290B15F9C1A}"/>
          </ac:picMkLst>
        </pc:picChg>
      </pc:sldChg>
      <pc:sldChg chg="addSp delSp modSp new">
        <pc:chgData name="Jelena Felicia Granić" userId="S::felicia.granic@skole.hr::3ba545f7-6f4b-49ee-a0b4-b9c02f9c9e15" providerId="AD" clId="Web-{27DC5CF9-6496-42E8-A1A0-767B65619A78}" dt="2021-06-22T19:01:38.530" v="1145" actId="20577"/>
        <pc:sldMkLst>
          <pc:docMk/>
          <pc:sldMk cId="832386434" sldId="257"/>
        </pc:sldMkLst>
        <pc:spChg chg="mod">
          <ac:chgData name="Jelena Felicia Granić" userId="S::felicia.granic@skole.hr::3ba545f7-6f4b-49ee-a0b4-b9c02f9c9e15" providerId="AD" clId="Web-{27DC5CF9-6496-42E8-A1A0-767B65619A78}" dt="2021-06-22T17:27:55.991" v="88" actId="20577"/>
          <ac:spMkLst>
            <pc:docMk/>
            <pc:sldMk cId="832386434" sldId="257"/>
            <ac:spMk id="2" creationId="{73335673-8BA3-4425-B0E6-53ECB572808E}"/>
          </ac:spMkLst>
        </pc:spChg>
        <pc:spChg chg="del">
          <ac:chgData name="Jelena Felicia Granić" userId="S::felicia.granic@skole.hr::3ba545f7-6f4b-49ee-a0b4-b9c02f9c9e15" providerId="AD" clId="Web-{27DC5CF9-6496-42E8-A1A0-767B65619A78}" dt="2021-06-22T18:12:28.116" v="110"/>
          <ac:spMkLst>
            <pc:docMk/>
            <pc:sldMk cId="832386434" sldId="257"/>
            <ac:spMk id="3" creationId="{4C29CA92-12E4-402A-B9B5-E3A6CE8F9FD4}"/>
          </ac:spMkLst>
        </pc:spChg>
        <pc:spChg chg="mod">
          <ac:chgData name="Jelena Felicia Granić" userId="S::felicia.granic@skole.hr::3ba545f7-6f4b-49ee-a0b4-b9c02f9c9e15" providerId="AD" clId="Web-{27DC5CF9-6496-42E8-A1A0-767B65619A78}" dt="2021-06-22T19:01:38.530" v="1145" actId="20577"/>
          <ac:spMkLst>
            <pc:docMk/>
            <pc:sldMk cId="832386434" sldId="257"/>
            <ac:spMk id="4" creationId="{9F640633-4C42-4D57-A08C-5F3A6640085F}"/>
          </ac:spMkLst>
        </pc:spChg>
        <pc:picChg chg="add mod ord modCrop">
          <ac:chgData name="Jelena Felicia Granić" userId="S::felicia.granic@skole.hr::3ba545f7-6f4b-49ee-a0b4-b9c02f9c9e15" providerId="AD" clId="Web-{27DC5CF9-6496-42E8-A1A0-767B65619A78}" dt="2021-06-22T18:12:28.116" v="110"/>
          <ac:picMkLst>
            <pc:docMk/>
            <pc:sldMk cId="832386434" sldId="257"/>
            <ac:picMk id="5" creationId="{A8577D9A-3DBA-4170-9ECB-7432A34FCACB}"/>
          </ac:picMkLst>
        </pc:picChg>
      </pc:sldChg>
      <pc:sldChg chg="addSp delSp modSp new">
        <pc:chgData name="Jelena Felicia Granić" userId="S::felicia.granic@skole.hr::3ba545f7-6f4b-49ee-a0b4-b9c02f9c9e15" providerId="AD" clId="Web-{27DC5CF9-6496-42E8-A1A0-767B65619A78}" dt="2021-06-22T19:03:39.064" v="1205" actId="20577"/>
        <pc:sldMkLst>
          <pc:docMk/>
          <pc:sldMk cId="3206836347" sldId="258"/>
        </pc:sldMkLst>
        <pc:spChg chg="mod">
          <ac:chgData name="Jelena Felicia Granić" userId="S::felicia.granic@skole.hr::3ba545f7-6f4b-49ee-a0b4-b9c02f9c9e15" providerId="AD" clId="Web-{27DC5CF9-6496-42E8-A1A0-767B65619A78}" dt="2021-06-22T17:39:26.818" v="106" actId="20577"/>
          <ac:spMkLst>
            <pc:docMk/>
            <pc:sldMk cId="3206836347" sldId="258"/>
            <ac:spMk id="2" creationId="{0A097293-B47B-47B0-903D-ADB074ECF5A5}"/>
          </ac:spMkLst>
        </pc:spChg>
        <pc:spChg chg="del">
          <ac:chgData name="Jelena Felicia Granić" userId="S::felicia.granic@skole.hr::3ba545f7-6f4b-49ee-a0b4-b9c02f9c9e15" providerId="AD" clId="Web-{27DC5CF9-6496-42E8-A1A0-767B65619A78}" dt="2021-06-22T18:12:11.740" v="108"/>
          <ac:spMkLst>
            <pc:docMk/>
            <pc:sldMk cId="3206836347" sldId="258"/>
            <ac:spMk id="3" creationId="{4822B53D-54DA-4B5B-9514-6C5D9BD3EB7E}"/>
          </ac:spMkLst>
        </pc:spChg>
        <pc:spChg chg="mod">
          <ac:chgData name="Jelena Felicia Granić" userId="S::felicia.granic@skole.hr::3ba545f7-6f4b-49ee-a0b4-b9c02f9c9e15" providerId="AD" clId="Web-{27DC5CF9-6496-42E8-A1A0-767B65619A78}" dt="2021-06-22T19:03:39.064" v="1205" actId="20577"/>
          <ac:spMkLst>
            <pc:docMk/>
            <pc:sldMk cId="3206836347" sldId="258"/>
            <ac:spMk id="4" creationId="{DC934C9E-A813-43E6-97AA-4A93624A6CA4}"/>
          </ac:spMkLst>
        </pc:spChg>
        <pc:spChg chg="add del mod">
          <ac:chgData name="Jelena Felicia Granić" userId="S::felicia.granic@skole.hr::3ba545f7-6f4b-49ee-a0b4-b9c02f9c9e15" providerId="AD" clId="Web-{27DC5CF9-6496-42E8-A1A0-767B65619A78}" dt="2021-06-22T18:19:28.361" v="232"/>
          <ac:spMkLst>
            <pc:docMk/>
            <pc:sldMk cId="3206836347" sldId="258"/>
            <ac:spMk id="7" creationId="{D23D2D1D-8666-4984-9587-0D881E8D629E}"/>
          </ac:spMkLst>
        </pc:spChg>
        <pc:picChg chg="add del mod ord modCrop">
          <ac:chgData name="Jelena Felicia Granić" userId="S::felicia.granic@skole.hr::3ba545f7-6f4b-49ee-a0b4-b9c02f9c9e15" providerId="AD" clId="Web-{27DC5CF9-6496-42E8-A1A0-767B65619A78}" dt="2021-06-22T18:12:23.569" v="109"/>
          <ac:picMkLst>
            <pc:docMk/>
            <pc:sldMk cId="3206836347" sldId="258"/>
            <ac:picMk id="5" creationId="{1937DF4B-84A8-419E-A896-FD81FBCC1262}"/>
          </ac:picMkLst>
        </pc:picChg>
        <pc:picChg chg="add mod ord modCrop">
          <ac:chgData name="Jelena Felicia Granić" userId="S::felicia.granic@skole.hr::3ba545f7-6f4b-49ee-a0b4-b9c02f9c9e15" providerId="AD" clId="Web-{27DC5CF9-6496-42E8-A1A0-767B65619A78}" dt="2021-06-22T18:59:41.652" v="1128"/>
          <ac:picMkLst>
            <pc:docMk/>
            <pc:sldMk cId="3206836347" sldId="258"/>
            <ac:picMk id="8" creationId="{381B64B3-0E62-4077-93D5-B40DB403AC0B}"/>
          </ac:picMkLst>
        </pc:picChg>
        <pc:picChg chg="add mod ord">
          <ac:chgData name="Jelena Felicia Granić" userId="S::felicia.granic@skole.hr::3ba545f7-6f4b-49ee-a0b4-b9c02f9c9e15" providerId="AD" clId="Web-{27DC5CF9-6496-42E8-A1A0-767B65619A78}" dt="2021-06-22T18:59:44.449" v="1129"/>
          <ac:picMkLst>
            <pc:docMk/>
            <pc:sldMk cId="3206836347" sldId="258"/>
            <ac:picMk id="9" creationId="{6E3871AD-93C2-40CB-B6CE-6CD92D2EA91B}"/>
          </ac:picMkLst>
        </pc:picChg>
        <pc:picChg chg="add del mod">
          <ac:chgData name="Jelena Felicia Granić" userId="S::felicia.granic@skole.hr::3ba545f7-6f4b-49ee-a0b4-b9c02f9c9e15" providerId="AD" clId="Web-{27DC5CF9-6496-42E8-A1A0-767B65619A78}" dt="2021-06-22T18:59:08.432" v="1120"/>
          <ac:picMkLst>
            <pc:docMk/>
            <pc:sldMk cId="3206836347" sldId="258"/>
            <ac:picMk id="10" creationId="{BACA3C34-ED59-4602-89EC-F8B564D5639B}"/>
          </ac:picMkLst>
        </pc:picChg>
        <pc:picChg chg="add mod">
          <ac:chgData name="Jelena Felicia Granić" userId="S::felicia.granic@skole.hr::3ba545f7-6f4b-49ee-a0b4-b9c02f9c9e15" providerId="AD" clId="Web-{27DC5CF9-6496-42E8-A1A0-767B65619A78}" dt="2021-06-22T18:59:38.558" v="1127"/>
          <ac:picMkLst>
            <pc:docMk/>
            <pc:sldMk cId="3206836347" sldId="258"/>
            <ac:picMk id="11" creationId="{CE9A371A-F55A-4EA0-974A-065C5434FF16}"/>
          </ac:picMkLst>
        </pc:picChg>
      </pc:sldChg>
      <pc:sldChg chg="addSp delSp modSp new">
        <pc:chgData name="Jelena Felicia Granić" userId="S::felicia.granic@skole.hr::3ba545f7-6f4b-49ee-a0b4-b9c02f9c9e15" providerId="AD" clId="Web-{27DC5CF9-6496-42E8-A1A0-767B65619A78}" dt="2021-06-22T19:10:16.230" v="1251"/>
        <pc:sldMkLst>
          <pc:docMk/>
          <pc:sldMk cId="1456017567" sldId="259"/>
        </pc:sldMkLst>
        <pc:spChg chg="mod">
          <ac:chgData name="Jelena Felicia Granić" userId="S::felicia.granic@skole.hr::3ba545f7-6f4b-49ee-a0b4-b9c02f9c9e15" providerId="AD" clId="Web-{27DC5CF9-6496-42E8-A1A0-767B65619A78}" dt="2021-06-22T18:30:27.584" v="423" actId="20577"/>
          <ac:spMkLst>
            <pc:docMk/>
            <pc:sldMk cId="1456017567" sldId="259"/>
            <ac:spMk id="2" creationId="{79AF9BD6-4788-43D2-B24D-E24A68B87E48}"/>
          </ac:spMkLst>
        </pc:spChg>
        <pc:spChg chg="del">
          <ac:chgData name="Jelena Felicia Granić" userId="S::felicia.granic@skole.hr::3ba545f7-6f4b-49ee-a0b4-b9c02f9c9e15" providerId="AD" clId="Web-{27DC5CF9-6496-42E8-A1A0-767B65619A78}" dt="2021-06-22T18:34:49.519" v="530"/>
          <ac:spMkLst>
            <pc:docMk/>
            <pc:sldMk cId="1456017567" sldId="259"/>
            <ac:spMk id="3" creationId="{21F7A411-3E03-4150-BDAA-95F9930505BA}"/>
          </ac:spMkLst>
        </pc:spChg>
        <pc:spChg chg="mod">
          <ac:chgData name="Jelena Felicia Granić" userId="S::felicia.granic@skole.hr::3ba545f7-6f4b-49ee-a0b4-b9c02f9c9e15" providerId="AD" clId="Web-{27DC5CF9-6496-42E8-A1A0-767B65619A78}" dt="2021-06-22T19:00:41.982" v="1133" actId="20577"/>
          <ac:spMkLst>
            <pc:docMk/>
            <pc:sldMk cId="1456017567" sldId="259"/>
            <ac:spMk id="4" creationId="{BBEDE2A2-DC6E-4229-9BE5-872D91E52CA7}"/>
          </ac:spMkLst>
        </pc:spChg>
        <pc:picChg chg="add mod ord modCrop">
          <ac:chgData name="Jelena Felicia Granić" userId="S::felicia.granic@skole.hr::3ba545f7-6f4b-49ee-a0b4-b9c02f9c9e15" providerId="AD" clId="Web-{27DC5CF9-6496-42E8-A1A0-767B65619A78}" dt="2021-06-22T19:05:23.786" v="1220"/>
          <ac:picMkLst>
            <pc:docMk/>
            <pc:sldMk cId="1456017567" sldId="259"/>
            <ac:picMk id="5" creationId="{AA905B9C-AC76-4E7A-8AA3-B53105406C7D}"/>
          </ac:picMkLst>
        </pc:picChg>
        <pc:picChg chg="add mod">
          <ac:chgData name="Jelena Felicia Granić" userId="S::felicia.granic@skole.hr::3ba545f7-6f4b-49ee-a0b4-b9c02f9c9e15" providerId="AD" clId="Web-{27DC5CF9-6496-42E8-A1A0-767B65619A78}" dt="2021-06-22T19:04:31.050" v="1212" actId="14100"/>
          <ac:picMkLst>
            <pc:docMk/>
            <pc:sldMk cId="1456017567" sldId="259"/>
            <ac:picMk id="6" creationId="{87B5A13C-7159-4EDB-B778-46CE6C372A1A}"/>
          </ac:picMkLst>
        </pc:picChg>
        <pc:picChg chg="add mod">
          <ac:chgData name="Jelena Felicia Granić" userId="S::felicia.granic@skole.hr::3ba545f7-6f4b-49ee-a0b4-b9c02f9c9e15" providerId="AD" clId="Web-{27DC5CF9-6496-42E8-A1A0-767B65619A78}" dt="2021-06-22T19:10:16.230" v="1251"/>
          <ac:picMkLst>
            <pc:docMk/>
            <pc:sldMk cId="1456017567" sldId="259"/>
            <ac:picMk id="7" creationId="{8B6A6375-EFE7-4608-8C88-52DC494CDC62}"/>
          </ac:picMkLst>
        </pc:picChg>
        <pc:picChg chg="add mod">
          <ac:chgData name="Jelena Felicia Granić" userId="S::felicia.granic@skole.hr::3ba545f7-6f4b-49ee-a0b4-b9c02f9c9e15" providerId="AD" clId="Web-{27DC5CF9-6496-42E8-A1A0-767B65619A78}" dt="2021-06-22T19:05:18.082" v="1219"/>
          <ac:picMkLst>
            <pc:docMk/>
            <pc:sldMk cId="1456017567" sldId="259"/>
            <ac:picMk id="8" creationId="{34540FB6-822A-4FEB-9853-2069AF713017}"/>
          </ac:picMkLst>
        </pc:picChg>
      </pc:sldChg>
      <pc:sldChg chg="addSp delSp modSp new">
        <pc:chgData name="Jelena Felicia Granić" userId="S::felicia.granic@skole.hr::3ba545f7-6f4b-49ee-a0b4-b9c02f9c9e15" providerId="AD" clId="Web-{27DC5CF9-6496-42E8-A1A0-767B65619A78}" dt="2021-06-22T19:10:54.231" v="1257" actId="1076"/>
        <pc:sldMkLst>
          <pc:docMk/>
          <pc:sldMk cId="2606112795" sldId="260"/>
        </pc:sldMkLst>
        <pc:spChg chg="mod">
          <ac:chgData name="Jelena Felicia Granić" userId="S::felicia.granic@skole.hr::3ba545f7-6f4b-49ee-a0b4-b9c02f9c9e15" providerId="AD" clId="Web-{27DC5CF9-6496-42E8-A1A0-767B65619A78}" dt="2021-06-22T18:37:01.569" v="577" actId="20577"/>
          <ac:spMkLst>
            <pc:docMk/>
            <pc:sldMk cId="2606112795" sldId="260"/>
            <ac:spMk id="2" creationId="{B1D4D810-0F73-4696-A1F3-35DC7A886C21}"/>
          </ac:spMkLst>
        </pc:spChg>
        <pc:spChg chg="del">
          <ac:chgData name="Jelena Felicia Granić" userId="S::felicia.granic@skole.hr::3ba545f7-6f4b-49ee-a0b4-b9c02f9c9e15" providerId="AD" clId="Web-{27DC5CF9-6496-42E8-A1A0-767B65619A78}" dt="2021-06-22T18:38:12.867" v="580"/>
          <ac:spMkLst>
            <pc:docMk/>
            <pc:sldMk cId="2606112795" sldId="260"/>
            <ac:spMk id="3" creationId="{99DFDA58-83F2-4807-952E-946DBFAE3C0F}"/>
          </ac:spMkLst>
        </pc:spChg>
        <pc:spChg chg="mod">
          <ac:chgData name="Jelena Felicia Granić" userId="S::felicia.granic@skole.hr::3ba545f7-6f4b-49ee-a0b4-b9c02f9c9e15" providerId="AD" clId="Web-{27DC5CF9-6496-42E8-A1A0-767B65619A78}" dt="2021-06-22T18:41:08.841" v="649" actId="20577"/>
          <ac:spMkLst>
            <pc:docMk/>
            <pc:sldMk cId="2606112795" sldId="260"/>
            <ac:spMk id="4" creationId="{0325F22A-2292-436D-BD98-D5BA688A036F}"/>
          </ac:spMkLst>
        </pc:spChg>
        <pc:spChg chg="add del mod">
          <ac:chgData name="Jelena Felicia Granić" userId="S::felicia.granic@skole.hr::3ba545f7-6f4b-49ee-a0b4-b9c02f9c9e15" providerId="AD" clId="Web-{27DC5CF9-6496-42E8-A1A0-767B65619A78}" dt="2021-06-22T18:42:52.328" v="660"/>
          <ac:spMkLst>
            <pc:docMk/>
            <pc:sldMk cId="2606112795" sldId="260"/>
            <ac:spMk id="9" creationId="{B4FA2072-6845-45FA-B119-DD36F83F82D6}"/>
          </ac:spMkLst>
        </pc:spChg>
        <pc:picChg chg="add del mod ord modCrop">
          <ac:chgData name="Jelena Felicia Granić" userId="S::felicia.granic@skole.hr::3ba545f7-6f4b-49ee-a0b4-b9c02f9c9e15" providerId="AD" clId="Web-{27DC5CF9-6496-42E8-A1A0-767B65619A78}" dt="2021-06-22T18:42:37.280" v="659"/>
          <ac:picMkLst>
            <pc:docMk/>
            <pc:sldMk cId="2606112795" sldId="260"/>
            <ac:picMk id="5" creationId="{B114C7B3-70F7-4C14-9CF8-1C3AB33F9AF8}"/>
          </ac:picMkLst>
        </pc:picChg>
        <pc:picChg chg="add mod">
          <ac:chgData name="Jelena Felicia Granić" userId="S::felicia.granic@skole.hr::3ba545f7-6f4b-49ee-a0b4-b9c02f9c9e15" providerId="AD" clId="Web-{27DC5CF9-6496-42E8-A1A0-767B65619A78}" dt="2021-06-22T18:43:32.860" v="664" actId="1076"/>
          <ac:picMkLst>
            <pc:docMk/>
            <pc:sldMk cId="2606112795" sldId="260"/>
            <ac:picMk id="6" creationId="{CFAB911F-8825-4593-BE3C-66293EAFC4C5}"/>
          </ac:picMkLst>
        </pc:picChg>
        <pc:picChg chg="add mod">
          <ac:chgData name="Jelena Felicia Granić" userId="S::felicia.granic@skole.hr::3ba545f7-6f4b-49ee-a0b4-b9c02f9c9e15" providerId="AD" clId="Web-{27DC5CF9-6496-42E8-A1A0-767B65619A78}" dt="2021-06-22T18:43:31.047" v="663" actId="1076"/>
          <ac:picMkLst>
            <pc:docMk/>
            <pc:sldMk cId="2606112795" sldId="260"/>
            <ac:picMk id="7" creationId="{C99EF32A-8ACC-4A4D-847B-E64E50AEA4A0}"/>
          </ac:picMkLst>
        </pc:picChg>
        <pc:picChg chg="add mod ord modCrop">
          <ac:chgData name="Jelena Felicia Granić" userId="S::felicia.granic@skole.hr::3ba545f7-6f4b-49ee-a0b4-b9c02f9c9e15" providerId="AD" clId="Web-{27DC5CF9-6496-42E8-A1A0-767B65619A78}" dt="2021-06-22T18:42:58.843" v="662" actId="1076"/>
          <ac:picMkLst>
            <pc:docMk/>
            <pc:sldMk cId="2606112795" sldId="260"/>
            <ac:picMk id="10" creationId="{D8B60EAE-D5D6-418D-BDFF-E86DB5781E32}"/>
          </ac:picMkLst>
        </pc:picChg>
        <pc:picChg chg="add mod">
          <ac:chgData name="Jelena Felicia Granić" userId="S::felicia.granic@skole.hr::3ba545f7-6f4b-49ee-a0b4-b9c02f9c9e15" providerId="AD" clId="Web-{27DC5CF9-6496-42E8-A1A0-767B65619A78}" dt="2021-06-22T19:10:54.231" v="1257" actId="1076"/>
          <ac:picMkLst>
            <pc:docMk/>
            <pc:sldMk cId="2606112795" sldId="260"/>
            <ac:picMk id="11" creationId="{5D4E06CD-D9A2-4879-B747-2B6B09E00007}"/>
          </ac:picMkLst>
        </pc:picChg>
      </pc:sldChg>
      <pc:sldChg chg="addSp delSp modSp new">
        <pc:chgData name="Jelena Felicia Granić" userId="S::felicia.granic@skole.hr::3ba545f7-6f4b-49ee-a0b4-b9c02f9c9e15" providerId="AD" clId="Web-{27DC5CF9-6496-42E8-A1A0-767B65619A78}" dt="2021-06-22T18:46:04.598" v="747" actId="14100"/>
        <pc:sldMkLst>
          <pc:docMk/>
          <pc:sldMk cId="2504476351" sldId="261"/>
        </pc:sldMkLst>
        <pc:spChg chg="mod">
          <ac:chgData name="Jelena Felicia Granić" userId="S::felicia.granic@skole.hr::3ba545f7-6f4b-49ee-a0b4-b9c02f9c9e15" providerId="AD" clId="Web-{27DC5CF9-6496-42E8-A1A0-767B65619A78}" dt="2021-06-22T18:43:50.595" v="668" actId="20577"/>
          <ac:spMkLst>
            <pc:docMk/>
            <pc:sldMk cId="2504476351" sldId="261"/>
            <ac:spMk id="2" creationId="{3A816EE7-2C5C-40F0-8A84-5EB49E31B2CD}"/>
          </ac:spMkLst>
        </pc:spChg>
        <pc:spChg chg="del">
          <ac:chgData name="Jelena Felicia Granić" userId="S::felicia.granic@skole.hr::3ba545f7-6f4b-49ee-a0b4-b9c02f9c9e15" providerId="AD" clId="Web-{27DC5CF9-6496-42E8-A1A0-767B65619A78}" dt="2021-06-22T18:45:40.332" v="743"/>
          <ac:spMkLst>
            <pc:docMk/>
            <pc:sldMk cId="2504476351" sldId="261"/>
            <ac:spMk id="3" creationId="{33C0C360-BFF0-4E9F-8EFA-D1DC4FA95E8B}"/>
          </ac:spMkLst>
        </pc:spChg>
        <pc:spChg chg="mod">
          <ac:chgData name="Jelena Felicia Granić" userId="S::felicia.granic@skole.hr::3ba545f7-6f4b-49ee-a0b4-b9c02f9c9e15" providerId="AD" clId="Web-{27DC5CF9-6496-42E8-A1A0-767B65619A78}" dt="2021-06-22T18:45:25.660" v="742" actId="20577"/>
          <ac:spMkLst>
            <pc:docMk/>
            <pc:sldMk cId="2504476351" sldId="261"/>
            <ac:spMk id="4" creationId="{D22BF965-BE71-4C4E-BE1B-817FFA3935E1}"/>
          </ac:spMkLst>
        </pc:spChg>
        <pc:picChg chg="add mod ord modCrop">
          <ac:chgData name="Jelena Felicia Granić" userId="S::felicia.granic@skole.hr::3ba545f7-6f4b-49ee-a0b4-b9c02f9c9e15" providerId="AD" clId="Web-{27DC5CF9-6496-42E8-A1A0-767B65619A78}" dt="2021-06-22T18:45:41.535" v="744"/>
          <ac:picMkLst>
            <pc:docMk/>
            <pc:sldMk cId="2504476351" sldId="261"/>
            <ac:picMk id="5" creationId="{C6DD59BF-2F4E-4039-83F6-6CACB7175CD0}"/>
          </ac:picMkLst>
        </pc:picChg>
        <pc:picChg chg="add mod">
          <ac:chgData name="Jelena Felicia Granić" userId="S::felicia.granic@skole.hr::3ba545f7-6f4b-49ee-a0b4-b9c02f9c9e15" providerId="AD" clId="Web-{27DC5CF9-6496-42E8-A1A0-767B65619A78}" dt="2021-06-22T18:46:04.598" v="747" actId="14100"/>
          <ac:picMkLst>
            <pc:docMk/>
            <pc:sldMk cId="2504476351" sldId="261"/>
            <ac:picMk id="6" creationId="{3E39FFB9-360F-4C71-848F-E3CAE3516E2B}"/>
          </ac:picMkLst>
        </pc:picChg>
      </pc:sldChg>
      <pc:sldChg chg="addSp delSp modSp new">
        <pc:chgData name="Jelena Felicia Granić" userId="S::felicia.granic@skole.hr::3ba545f7-6f4b-49ee-a0b4-b9c02f9c9e15" providerId="AD" clId="Web-{27DC5CF9-6496-42E8-A1A0-767B65619A78}" dt="2021-06-22T19:09:39.292" v="1248" actId="20577"/>
        <pc:sldMkLst>
          <pc:docMk/>
          <pc:sldMk cId="1321696052" sldId="262"/>
        </pc:sldMkLst>
        <pc:spChg chg="mod">
          <ac:chgData name="Jelena Felicia Granić" userId="S::felicia.granic@skole.hr::3ba545f7-6f4b-49ee-a0b4-b9c02f9c9e15" providerId="AD" clId="Web-{27DC5CF9-6496-42E8-A1A0-767B65619A78}" dt="2021-06-22T18:46:31.646" v="754" actId="20577"/>
          <ac:spMkLst>
            <pc:docMk/>
            <pc:sldMk cId="1321696052" sldId="262"/>
            <ac:spMk id="2" creationId="{2224ECBF-B28A-4643-8BC0-D3B1226B74C0}"/>
          </ac:spMkLst>
        </pc:spChg>
        <pc:spChg chg="del">
          <ac:chgData name="Jelena Felicia Granić" userId="S::felicia.granic@skole.hr::3ba545f7-6f4b-49ee-a0b4-b9c02f9c9e15" providerId="AD" clId="Web-{27DC5CF9-6496-42E8-A1A0-767B65619A78}" dt="2021-06-22T18:48:46.650" v="859"/>
          <ac:spMkLst>
            <pc:docMk/>
            <pc:sldMk cId="1321696052" sldId="262"/>
            <ac:spMk id="3" creationId="{D5359B8A-A6FC-4E35-A057-2F24F84288CE}"/>
          </ac:spMkLst>
        </pc:spChg>
        <pc:spChg chg="mod">
          <ac:chgData name="Jelena Felicia Granić" userId="S::felicia.granic@skole.hr::3ba545f7-6f4b-49ee-a0b4-b9c02f9c9e15" providerId="AD" clId="Web-{27DC5CF9-6496-42E8-A1A0-767B65619A78}" dt="2021-06-22T19:09:39.292" v="1248" actId="20577"/>
          <ac:spMkLst>
            <pc:docMk/>
            <pc:sldMk cId="1321696052" sldId="262"/>
            <ac:spMk id="4" creationId="{B87B1BC8-827D-4CCB-B566-29481082F92F}"/>
          </ac:spMkLst>
        </pc:spChg>
        <pc:picChg chg="add mod ord modCrop">
          <ac:chgData name="Jelena Felicia Granić" userId="S::felicia.granic@skole.hr::3ba545f7-6f4b-49ee-a0b4-b9c02f9c9e15" providerId="AD" clId="Web-{27DC5CF9-6496-42E8-A1A0-767B65619A78}" dt="2021-06-22T18:51:06.858" v="922" actId="1076"/>
          <ac:picMkLst>
            <pc:docMk/>
            <pc:sldMk cId="1321696052" sldId="262"/>
            <ac:picMk id="5" creationId="{BCAC5BC4-6F52-40C4-80CF-6554FEE26795}"/>
          </ac:picMkLst>
        </pc:picChg>
        <pc:picChg chg="add mod">
          <ac:chgData name="Jelena Felicia Granić" userId="S::felicia.granic@skole.hr::3ba545f7-6f4b-49ee-a0b4-b9c02f9c9e15" providerId="AD" clId="Web-{27DC5CF9-6496-42E8-A1A0-767B65619A78}" dt="2021-06-22T19:06:23.928" v="1224" actId="1076"/>
          <ac:picMkLst>
            <pc:docMk/>
            <pc:sldMk cId="1321696052" sldId="262"/>
            <ac:picMk id="6" creationId="{AA2F9FA2-D0CE-4495-9907-CC5A5DE52428}"/>
          </ac:picMkLst>
        </pc:picChg>
        <pc:picChg chg="add mod">
          <ac:chgData name="Jelena Felicia Granić" userId="S::felicia.granic@skole.hr::3ba545f7-6f4b-49ee-a0b4-b9c02f9c9e15" providerId="AD" clId="Web-{27DC5CF9-6496-42E8-A1A0-767B65619A78}" dt="2021-06-22T19:07:05.288" v="1228" actId="1076"/>
          <ac:picMkLst>
            <pc:docMk/>
            <pc:sldMk cId="1321696052" sldId="262"/>
            <ac:picMk id="7" creationId="{D12F78A8-35EC-46E6-8EF3-C7C1D4BC15B8}"/>
          </ac:picMkLst>
        </pc:picChg>
      </pc:sldChg>
      <pc:sldChg chg="addSp delSp modSp new">
        <pc:chgData name="Jelena Felicia Granić" userId="S::felicia.granic@skole.hr::3ba545f7-6f4b-49ee-a0b4-b9c02f9c9e15" providerId="AD" clId="Web-{27DC5CF9-6496-42E8-A1A0-767B65619A78}" dt="2021-06-22T19:07:52.961" v="1232" actId="20577"/>
        <pc:sldMkLst>
          <pc:docMk/>
          <pc:sldMk cId="1738898873" sldId="263"/>
        </pc:sldMkLst>
        <pc:spChg chg="mod">
          <ac:chgData name="Jelena Felicia Granić" userId="S::felicia.granic@skole.hr::3ba545f7-6f4b-49ee-a0b4-b9c02f9c9e15" providerId="AD" clId="Web-{27DC5CF9-6496-42E8-A1A0-767B65619A78}" dt="2021-06-22T18:51:20.780" v="929" actId="20577"/>
          <ac:spMkLst>
            <pc:docMk/>
            <pc:sldMk cId="1738898873" sldId="263"/>
            <ac:spMk id="2" creationId="{4EBB0EBA-EBC2-4255-AE99-B07F16DBE772}"/>
          </ac:spMkLst>
        </pc:spChg>
        <pc:spChg chg="del">
          <ac:chgData name="Jelena Felicia Granić" userId="S::felicia.granic@skole.hr::3ba545f7-6f4b-49ee-a0b4-b9c02f9c9e15" providerId="AD" clId="Web-{27DC5CF9-6496-42E8-A1A0-767B65619A78}" dt="2021-06-22T18:53:15.174" v="1018"/>
          <ac:spMkLst>
            <pc:docMk/>
            <pc:sldMk cId="1738898873" sldId="263"/>
            <ac:spMk id="3" creationId="{D87907AA-C0A9-4FB3-AFD3-9DE1A6E3F892}"/>
          </ac:spMkLst>
        </pc:spChg>
        <pc:spChg chg="mod">
          <ac:chgData name="Jelena Felicia Granić" userId="S::felicia.granic@skole.hr::3ba545f7-6f4b-49ee-a0b4-b9c02f9c9e15" providerId="AD" clId="Web-{27DC5CF9-6496-42E8-A1A0-767B65619A78}" dt="2021-06-22T19:07:52.961" v="1232" actId="20577"/>
          <ac:spMkLst>
            <pc:docMk/>
            <pc:sldMk cId="1738898873" sldId="263"/>
            <ac:spMk id="4" creationId="{9D35BCF9-8A29-41EC-A8F6-5F52771DC302}"/>
          </ac:spMkLst>
        </pc:spChg>
        <pc:picChg chg="add mod ord modCrop">
          <ac:chgData name="Jelena Felicia Granić" userId="S::felicia.granic@skole.hr::3ba545f7-6f4b-49ee-a0b4-b9c02f9c9e15" providerId="AD" clId="Web-{27DC5CF9-6496-42E8-A1A0-767B65619A78}" dt="2021-06-22T18:53:15.174" v="1018"/>
          <ac:picMkLst>
            <pc:docMk/>
            <pc:sldMk cId="1738898873" sldId="263"/>
            <ac:picMk id="5" creationId="{875CA984-CB12-4579-9FBD-316BC7349746}"/>
          </ac:picMkLst>
        </pc:picChg>
        <pc:picChg chg="add del mod">
          <ac:chgData name="Jelena Felicia Granić" userId="S::felicia.granic@skole.hr::3ba545f7-6f4b-49ee-a0b4-b9c02f9c9e15" providerId="AD" clId="Web-{27DC5CF9-6496-42E8-A1A0-767B65619A78}" dt="2021-06-22T18:55:28.849" v="1024"/>
          <ac:picMkLst>
            <pc:docMk/>
            <pc:sldMk cId="1738898873" sldId="263"/>
            <ac:picMk id="6" creationId="{3AA25F1B-0D87-400A-A67C-F60E6B04FE47}"/>
          </ac:picMkLst>
        </pc:picChg>
        <pc:picChg chg="add mod">
          <ac:chgData name="Jelena Felicia Granić" userId="S::felicia.granic@skole.hr::3ba545f7-6f4b-49ee-a0b4-b9c02f9c9e15" providerId="AD" clId="Web-{27DC5CF9-6496-42E8-A1A0-767B65619A78}" dt="2021-06-22T18:55:40.302" v="1029" actId="1076"/>
          <ac:picMkLst>
            <pc:docMk/>
            <pc:sldMk cId="1738898873" sldId="263"/>
            <ac:picMk id="7" creationId="{5AA8C56B-424C-4EB0-B5E3-F07A9D55B882}"/>
          </ac:picMkLst>
        </pc:picChg>
      </pc:sldChg>
      <pc:sldChg chg="addSp delSp modSp new mod setBg">
        <pc:chgData name="Jelena Felicia Granić" userId="S::felicia.granic@skole.hr::3ba545f7-6f4b-49ee-a0b4-b9c02f9c9e15" providerId="AD" clId="Web-{27DC5CF9-6496-42E8-A1A0-767B65619A78}" dt="2021-06-22T19:09:12.901" v="1242" actId="1076"/>
        <pc:sldMkLst>
          <pc:docMk/>
          <pc:sldMk cId="3490942513" sldId="264"/>
        </pc:sldMkLst>
        <pc:spChg chg="mod ord">
          <ac:chgData name="Jelena Felicia Granić" userId="S::felicia.granic@skole.hr::3ba545f7-6f4b-49ee-a0b4-b9c02f9c9e15" providerId="AD" clId="Web-{27DC5CF9-6496-42E8-A1A0-767B65619A78}" dt="2021-06-22T19:09:12.901" v="1242" actId="1076"/>
          <ac:spMkLst>
            <pc:docMk/>
            <pc:sldMk cId="3490942513" sldId="264"/>
            <ac:spMk id="2" creationId="{AF8B0852-F94A-43EE-9A55-8D33A96842F5}"/>
          </ac:spMkLst>
        </pc:spChg>
        <pc:spChg chg="del">
          <ac:chgData name="Jelena Felicia Granić" userId="S::felicia.granic@skole.hr::3ba545f7-6f4b-49ee-a0b4-b9c02f9c9e15" providerId="AD" clId="Web-{27DC5CF9-6496-42E8-A1A0-767B65619A78}" dt="2021-06-22T18:57:44.852" v="1113"/>
          <ac:spMkLst>
            <pc:docMk/>
            <pc:sldMk cId="3490942513" sldId="264"/>
            <ac:spMk id="3" creationId="{7D020799-7ABE-477A-9E56-EBDE6A038FAE}"/>
          </ac:spMkLst>
        </pc:spChg>
        <pc:spChg chg="mod">
          <ac:chgData name="Jelena Felicia Granić" userId="S::felicia.granic@skole.hr::3ba545f7-6f4b-49ee-a0b4-b9c02f9c9e15" providerId="AD" clId="Web-{27DC5CF9-6496-42E8-A1A0-767B65619A78}" dt="2021-06-22T19:08:27.571" v="1236"/>
          <ac:spMkLst>
            <pc:docMk/>
            <pc:sldMk cId="3490942513" sldId="264"/>
            <ac:spMk id="4" creationId="{5B783C81-07EE-4F40-BDE4-AA0B1D51759D}"/>
          </ac:spMkLst>
        </pc:spChg>
        <pc:spChg chg="add del">
          <ac:chgData name="Jelena Felicia Granić" userId="S::felicia.granic@skole.hr::3ba545f7-6f4b-49ee-a0b4-b9c02f9c9e15" providerId="AD" clId="Web-{27DC5CF9-6496-42E8-A1A0-767B65619A78}" dt="2021-06-22T19:08:27.587" v="1237"/>
          <ac:spMkLst>
            <pc:docMk/>
            <pc:sldMk cId="3490942513" sldId="264"/>
            <ac:spMk id="22" creationId="{6DC8E2D9-6729-4614-8667-C1016D3182E4}"/>
          </ac:spMkLst>
        </pc:spChg>
        <pc:spChg chg="add del">
          <ac:chgData name="Jelena Felicia Granić" userId="S::felicia.granic@skole.hr::3ba545f7-6f4b-49ee-a0b4-b9c02f9c9e15" providerId="AD" clId="Web-{27DC5CF9-6496-42E8-A1A0-767B65619A78}" dt="2021-06-22T19:08:27.571" v="1236"/>
          <ac:spMkLst>
            <pc:docMk/>
            <pc:sldMk cId="3490942513" sldId="264"/>
            <ac:spMk id="38" creationId="{6DC8E2D9-6729-4614-8667-C1016D3182E4}"/>
          </ac:spMkLst>
        </pc:spChg>
        <pc:spChg chg="add del">
          <ac:chgData name="Jelena Felicia Granić" userId="S::felicia.granic@skole.hr::3ba545f7-6f4b-49ee-a0b4-b9c02f9c9e15" providerId="AD" clId="Web-{27DC5CF9-6496-42E8-A1A0-767B65619A78}" dt="2021-06-22T19:08:13.915" v="1234"/>
          <ac:spMkLst>
            <pc:docMk/>
            <pc:sldMk cId="3490942513" sldId="264"/>
            <ac:spMk id="52" creationId="{6DC8E2D9-6729-4614-8667-C1016D3182E4}"/>
          </ac:spMkLst>
        </pc:spChg>
        <pc:spChg chg="add">
          <ac:chgData name="Jelena Felicia Granić" userId="S::felicia.granic@skole.hr::3ba545f7-6f4b-49ee-a0b4-b9c02f9c9e15" providerId="AD" clId="Web-{27DC5CF9-6496-42E8-A1A0-767B65619A78}" dt="2021-06-22T19:08:27.587" v="1237"/>
          <ac:spMkLst>
            <pc:docMk/>
            <pc:sldMk cId="3490942513" sldId="264"/>
            <ac:spMk id="53" creationId="{6DC8E2D9-6729-4614-8667-C1016D3182E4}"/>
          </ac:spMkLst>
        </pc:spChg>
        <pc:grpChg chg="add del">
          <ac:chgData name="Jelena Felicia Granić" userId="S::felicia.granic@skole.hr::3ba545f7-6f4b-49ee-a0b4-b9c02f9c9e15" providerId="AD" clId="Web-{27DC5CF9-6496-42E8-A1A0-767B65619A78}" dt="2021-06-22T19:08:27.587" v="1237"/>
          <ac:grpSpMkLst>
            <pc:docMk/>
            <pc:sldMk cId="3490942513" sldId="264"/>
            <ac:grpSpMk id="10" creationId="{BF4E480B-94D6-46F9-A2B6-B98D311FDC19}"/>
          </ac:grpSpMkLst>
        </pc:grpChg>
        <pc:grpChg chg="add del">
          <ac:chgData name="Jelena Felicia Granić" userId="S::felicia.granic@skole.hr::3ba545f7-6f4b-49ee-a0b4-b9c02f9c9e15" providerId="AD" clId="Web-{27DC5CF9-6496-42E8-A1A0-767B65619A78}" dt="2021-06-22T19:08:27.587" v="1237"/>
          <ac:grpSpMkLst>
            <pc:docMk/>
            <pc:sldMk cId="3490942513" sldId="264"/>
            <ac:grpSpMk id="24" creationId="{5697E9DF-ECF5-4EA6-8E3F-160752B8892D}"/>
          </ac:grpSpMkLst>
        </pc:grpChg>
        <pc:grpChg chg="add del">
          <ac:chgData name="Jelena Felicia Granić" userId="S::felicia.granic@skole.hr::3ba545f7-6f4b-49ee-a0b4-b9c02f9c9e15" providerId="AD" clId="Web-{27DC5CF9-6496-42E8-A1A0-767B65619A78}" dt="2021-06-22T19:08:27.571" v="1236"/>
          <ac:grpSpMkLst>
            <pc:docMk/>
            <pc:sldMk cId="3490942513" sldId="264"/>
            <ac:grpSpMk id="37" creationId="{BF4E480B-94D6-46F9-A2B6-B98D311FDC19}"/>
          </ac:grpSpMkLst>
        </pc:grpChg>
        <pc:grpChg chg="add del">
          <ac:chgData name="Jelena Felicia Granić" userId="S::felicia.granic@skole.hr::3ba545f7-6f4b-49ee-a0b4-b9c02f9c9e15" providerId="AD" clId="Web-{27DC5CF9-6496-42E8-A1A0-767B65619A78}" dt="2021-06-22T19:08:27.571" v="1236"/>
          <ac:grpSpMkLst>
            <pc:docMk/>
            <pc:sldMk cId="3490942513" sldId="264"/>
            <ac:grpSpMk id="39" creationId="{67186895-7DAD-4EEE-BF1A-CC36B9426A43}"/>
          </ac:grpSpMkLst>
        </pc:grpChg>
        <pc:grpChg chg="add del">
          <ac:chgData name="Jelena Felicia Granić" userId="S::felicia.granic@skole.hr::3ba545f7-6f4b-49ee-a0b4-b9c02f9c9e15" providerId="AD" clId="Web-{27DC5CF9-6496-42E8-A1A0-767B65619A78}" dt="2021-06-22T19:08:13.915" v="1234"/>
          <ac:grpSpMkLst>
            <pc:docMk/>
            <pc:sldMk cId="3490942513" sldId="264"/>
            <ac:grpSpMk id="40" creationId="{BF4E480B-94D6-46F9-A2B6-B98D311FDC19}"/>
          </ac:grpSpMkLst>
        </pc:grpChg>
        <pc:grpChg chg="add">
          <ac:chgData name="Jelena Felicia Granić" userId="S::felicia.granic@skole.hr::3ba545f7-6f4b-49ee-a0b4-b9c02f9c9e15" providerId="AD" clId="Web-{27DC5CF9-6496-42E8-A1A0-767B65619A78}" dt="2021-06-22T19:08:27.587" v="1237"/>
          <ac:grpSpMkLst>
            <pc:docMk/>
            <pc:sldMk cId="3490942513" sldId="264"/>
            <ac:grpSpMk id="51" creationId="{BF4E480B-94D6-46F9-A2B6-B98D311FDC19}"/>
          </ac:grpSpMkLst>
        </pc:grpChg>
        <pc:grpChg chg="add del">
          <ac:chgData name="Jelena Felicia Granić" userId="S::felicia.granic@skole.hr::3ba545f7-6f4b-49ee-a0b4-b9c02f9c9e15" providerId="AD" clId="Web-{27DC5CF9-6496-42E8-A1A0-767B65619A78}" dt="2021-06-22T19:08:13.915" v="1234"/>
          <ac:grpSpMkLst>
            <pc:docMk/>
            <pc:sldMk cId="3490942513" sldId="264"/>
            <ac:grpSpMk id="54" creationId="{67E5A0E9-CDDE-4DCA-AF08-51C5F527B232}"/>
          </ac:grpSpMkLst>
        </pc:grpChg>
        <pc:grpChg chg="add del">
          <ac:chgData name="Jelena Felicia Granić" userId="S::felicia.granic@skole.hr::3ba545f7-6f4b-49ee-a0b4-b9c02f9c9e15" providerId="AD" clId="Web-{27DC5CF9-6496-42E8-A1A0-767B65619A78}" dt="2021-06-22T19:08:13.915" v="1234"/>
          <ac:grpSpMkLst>
            <pc:docMk/>
            <pc:sldMk cId="3490942513" sldId="264"/>
            <ac:grpSpMk id="64" creationId="{197775A9-D29E-4DD8-A104-CCD5D95DD7E3}"/>
          </ac:grpSpMkLst>
        </pc:grpChg>
        <pc:grpChg chg="add">
          <ac:chgData name="Jelena Felicia Granić" userId="S::felicia.granic@skole.hr::3ba545f7-6f4b-49ee-a0b4-b9c02f9c9e15" providerId="AD" clId="Web-{27DC5CF9-6496-42E8-A1A0-767B65619A78}" dt="2021-06-22T19:08:27.587" v="1237"/>
          <ac:grpSpMkLst>
            <pc:docMk/>
            <pc:sldMk cId="3490942513" sldId="264"/>
            <ac:grpSpMk id="66" creationId="{5697E9DF-ECF5-4EA6-8E3F-160752B8892D}"/>
          </ac:grpSpMkLst>
        </pc:grpChg>
        <pc:picChg chg="add mod ord modCrop">
          <ac:chgData name="Jelena Felicia Granić" userId="S::felicia.granic@skole.hr::3ba545f7-6f4b-49ee-a0b4-b9c02f9c9e15" providerId="AD" clId="Web-{27DC5CF9-6496-42E8-A1A0-767B65619A78}" dt="2021-06-22T19:09:01.463" v="1241" actId="14100"/>
          <ac:picMkLst>
            <pc:docMk/>
            <pc:sldMk cId="3490942513" sldId="264"/>
            <ac:picMk id="5" creationId="{F5327E6A-8016-409E-AF44-B67EA3684AF9}"/>
          </ac:picMkLst>
        </pc:picChg>
      </pc:sldChg>
      <pc:sldMasterChg chg="del delSldLayout">
        <pc:chgData name="Jelena Felicia Granić" userId="S::felicia.granic@skole.hr::3ba545f7-6f4b-49ee-a0b4-b9c02f9c9e15" providerId="AD" clId="Web-{27DC5CF9-6496-42E8-A1A0-767B65619A78}" dt="2021-06-22T17:26:19.285" v="72"/>
        <pc:sldMasterMkLst>
          <pc:docMk/>
          <pc:sldMasterMk cId="2460954070" sldId="2147483660"/>
        </pc:sldMasterMkLst>
        <pc:sldLayoutChg chg="del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">
        <pc:chgData name="Jelena Felicia Granić" userId="S::felicia.granic@skole.hr::3ba545f7-6f4b-49ee-a0b4-b9c02f9c9e15" providerId="AD" clId="Web-{27DC5CF9-6496-42E8-A1A0-767B65619A78}" dt="2021-06-22T17:26:19.285" v="72"/>
        <pc:sldMasterMkLst>
          <pc:docMk/>
          <pc:sldMasterMk cId="117812142" sldId="2147483698"/>
        </pc:sldMasterMkLst>
        <pc:sldLayoutChg chg="add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117812142" sldId="2147483698"/>
            <pc:sldLayoutMk cId="1133083290" sldId="2147483687"/>
          </pc:sldLayoutMkLst>
        </pc:sldLayoutChg>
        <pc:sldLayoutChg chg="add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117812142" sldId="2147483698"/>
            <pc:sldLayoutMk cId="3516716898" sldId="2147483688"/>
          </pc:sldLayoutMkLst>
        </pc:sldLayoutChg>
        <pc:sldLayoutChg chg="add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117812142" sldId="2147483698"/>
            <pc:sldLayoutMk cId="3356243636" sldId="2147483689"/>
          </pc:sldLayoutMkLst>
        </pc:sldLayoutChg>
        <pc:sldLayoutChg chg="add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117812142" sldId="2147483698"/>
            <pc:sldLayoutMk cId="955304145" sldId="2147483690"/>
          </pc:sldLayoutMkLst>
        </pc:sldLayoutChg>
        <pc:sldLayoutChg chg="add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117812142" sldId="2147483698"/>
            <pc:sldLayoutMk cId="1881561527" sldId="2147483691"/>
          </pc:sldLayoutMkLst>
        </pc:sldLayoutChg>
        <pc:sldLayoutChg chg="add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117812142" sldId="2147483698"/>
            <pc:sldLayoutMk cId="4063918053" sldId="2147483692"/>
          </pc:sldLayoutMkLst>
        </pc:sldLayoutChg>
        <pc:sldLayoutChg chg="add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117812142" sldId="2147483698"/>
            <pc:sldLayoutMk cId="4151120692" sldId="2147483693"/>
          </pc:sldLayoutMkLst>
        </pc:sldLayoutChg>
        <pc:sldLayoutChg chg="add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117812142" sldId="2147483698"/>
            <pc:sldLayoutMk cId="1835902356" sldId="2147483694"/>
          </pc:sldLayoutMkLst>
        </pc:sldLayoutChg>
        <pc:sldLayoutChg chg="add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117812142" sldId="2147483698"/>
            <pc:sldLayoutMk cId="3836284774" sldId="2147483695"/>
          </pc:sldLayoutMkLst>
        </pc:sldLayoutChg>
        <pc:sldLayoutChg chg="add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117812142" sldId="2147483698"/>
            <pc:sldLayoutMk cId="1942003578" sldId="2147483696"/>
          </pc:sldLayoutMkLst>
        </pc:sldLayoutChg>
        <pc:sldLayoutChg chg="add">
          <pc:chgData name="Jelena Felicia Granić" userId="S::felicia.granic@skole.hr::3ba545f7-6f4b-49ee-a0b4-b9c02f9c9e15" providerId="AD" clId="Web-{27DC5CF9-6496-42E8-A1A0-767B65619A78}" dt="2021-06-22T17:26:19.285" v="72"/>
          <pc:sldLayoutMkLst>
            <pc:docMk/>
            <pc:sldMasterMk cId="117812142" sldId="2147483698"/>
            <pc:sldLayoutMk cId="1614960613" sldId="214748369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02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6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2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8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03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6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8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1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3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7/7/2021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7812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87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9B5A19-3592-48E2-BC31-90E092BD68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548C40-4C00-4E91-BFA6-84B4D66225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EE6BCA-C84E-4BED-B084-F599F7EE68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695526-4BAA-4EFE-91C1-1E446117C0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DF9B86-7987-40DC-85D6-479F5A2E87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5465368-1AF5-43D6-BAD2-6BE8B04D94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EB28D27-BDED-4D8C-94FC-58E93235713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7AC833D-449C-45F4-9851-216F3681F2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528AAE-A1EB-446C-81BE-BA5E4490E4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F7C0F2C-B581-402B-B4C4-6DFB713149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56A6B0D-707F-420B-BF4D-2CB60CCCA06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B7A59E-D61A-4BEB-A38A-1E8E5EBB83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D99E1B6-CBC4-4306-9DFC-847D6D1352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37000">
                <a:schemeClr val="bg2">
                  <a:alpha val="4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540000"/>
            <a:ext cx="4500561" cy="4259814"/>
          </a:xfrm>
        </p:spPr>
        <p:txBody>
          <a:bodyPr>
            <a:normAutofit/>
          </a:bodyPr>
          <a:lstStyle/>
          <a:p>
            <a:r>
              <a:rPr lang="en-US" sz="4200" b="1" i="1" dirty="0">
                <a:cs typeface="Calibri Light"/>
              </a:rPr>
              <a:t>Erasmus +:</a:t>
            </a:r>
            <a:r>
              <a:rPr lang="en-US" sz="4200" dirty="0">
                <a:cs typeface="Calibri Light"/>
              </a:rPr>
              <a:t> Innovative methods of teaching foreign languages with the use of information and communication technologies</a:t>
            </a:r>
            <a:endParaRPr lang="en-US" sz="4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4988476"/>
            <a:ext cx="4500561" cy="13202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Laterza, </a:t>
            </a:r>
            <a:r>
              <a:rPr lang="en-US" dirty="0" err="1">
                <a:cs typeface="Calibri"/>
              </a:rPr>
              <a:t>Lipanj</a:t>
            </a:r>
            <a:r>
              <a:rPr lang="en-US" dirty="0">
                <a:cs typeface="Calibri"/>
              </a:rPr>
              <a:t> 2021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5672E-87D3-4C81-BD2C-2290B15F9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78" r="29962" b="-2"/>
          <a:stretch/>
        </p:blipFill>
        <p:spPr>
          <a:xfrm>
            <a:off x="5747424" y="10"/>
            <a:ext cx="644457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35673-8BA3-4425-B0E6-53ECB5728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dan: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8577D9A-3DBA-4170-9ECB-7432A34FCA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72" r="72"/>
          <a:stretch/>
        </p:blipFill>
        <p:spPr>
          <a:xfrm>
            <a:off x="5232400" y="553163"/>
            <a:ext cx="6408736" cy="575167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640633-4C42-4D57-A08C-5F3A66400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1564101"/>
            <a:ext cx="4511425" cy="47446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dugog</a:t>
            </a:r>
            <a:r>
              <a:rPr lang="en-US" dirty="0"/>
              <a:t> </a:t>
            </a:r>
            <a:r>
              <a:rPr lang="en-US" dirty="0" err="1"/>
              <a:t>putovanja</a:t>
            </a:r>
            <a:r>
              <a:rPr lang="en-US" dirty="0"/>
              <a:t> do </a:t>
            </a:r>
            <a:r>
              <a:rPr lang="en-US" dirty="0" err="1"/>
              <a:t>južne</a:t>
            </a:r>
            <a:r>
              <a:rPr lang="en-US" dirty="0"/>
              <a:t> </a:t>
            </a:r>
            <a:r>
              <a:rPr lang="en-US" dirty="0" err="1"/>
              <a:t>italije</a:t>
            </a:r>
            <a:r>
              <a:rPr lang="en-US" dirty="0"/>
              <a:t>,  </a:t>
            </a:r>
            <a:r>
              <a:rPr lang="en-US" dirty="0" err="1"/>
              <a:t>Delegacije</a:t>
            </a:r>
            <a:r>
              <a:rPr lang="en-US" dirty="0"/>
              <a:t> </a:t>
            </a:r>
            <a:r>
              <a:rPr lang="en-US" dirty="0" err="1"/>
              <a:t>Poljske</a:t>
            </a:r>
            <a:r>
              <a:rPr lang="en-US" dirty="0"/>
              <a:t> I </a:t>
            </a:r>
            <a:r>
              <a:rPr lang="en-US" dirty="0" err="1"/>
              <a:t>hrvatske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razgledavali</a:t>
            </a:r>
            <a:r>
              <a:rPr lang="en-US" dirty="0"/>
              <a:t> Grad </a:t>
            </a:r>
            <a:r>
              <a:rPr lang="en-US" dirty="0" err="1" smtClean="0"/>
              <a:t>doma</a:t>
            </a:r>
            <a:r>
              <a:rPr lang="hr-HR" dirty="0" smtClean="0"/>
              <a:t>Ć</a:t>
            </a:r>
            <a:r>
              <a:rPr lang="en-US" dirty="0" err="1" smtClean="0"/>
              <a:t>ina</a:t>
            </a:r>
            <a:r>
              <a:rPr lang="hr-HR" dirty="0"/>
              <a:t> </a:t>
            </a:r>
            <a:r>
              <a:rPr lang="hr-HR" dirty="0" smtClean="0"/>
              <a:t>–</a:t>
            </a:r>
            <a:r>
              <a:rPr lang="en-US" dirty="0" smtClean="0"/>
              <a:t> Later</a:t>
            </a:r>
            <a:r>
              <a:rPr lang="hr-HR" dirty="0" smtClean="0"/>
              <a:t>za koja se nalazi u regiji</a:t>
            </a:r>
            <a:r>
              <a:rPr lang="en-US" dirty="0" smtClean="0"/>
              <a:t> </a:t>
            </a:r>
            <a:r>
              <a:rPr lang="en-US" dirty="0" err="1"/>
              <a:t>aPulia</a:t>
            </a:r>
            <a:r>
              <a:rPr lang="en-US" dirty="0"/>
              <a:t>. Malo </a:t>
            </a:r>
            <a:r>
              <a:rPr lang="en-US" dirty="0" err="1"/>
              <a:t>odmora</a:t>
            </a:r>
            <a:r>
              <a:rPr lang="en-US" dirty="0"/>
              <a:t> </a:t>
            </a:r>
            <a:r>
              <a:rPr lang="en-US" dirty="0" err="1"/>
              <a:t>ispred</a:t>
            </a:r>
            <a:r>
              <a:rPr lang="en-US" dirty="0"/>
              <a:t> </a:t>
            </a:r>
            <a:r>
              <a:rPr lang="en-US" dirty="0" err="1" smtClean="0"/>
              <a:t>jed</a:t>
            </a:r>
            <a:r>
              <a:rPr lang="hr-HR" dirty="0" smtClean="0"/>
              <a:t>ne</a:t>
            </a:r>
            <a:r>
              <a:rPr lang="en-US" dirty="0" smtClean="0"/>
              <a:t> </a:t>
            </a:r>
            <a:r>
              <a:rPr lang="en-US" dirty="0"/>
              <a:t>od </a:t>
            </a:r>
            <a:r>
              <a:rPr lang="en-US" dirty="0" err="1"/>
              <a:t>nastarijih</a:t>
            </a:r>
            <a:r>
              <a:rPr lang="en-US" dirty="0"/>
              <a:t> </a:t>
            </a:r>
            <a:r>
              <a:rPr lang="en-US" dirty="0" err="1" smtClean="0"/>
              <a:t>crk</a:t>
            </a:r>
            <a:r>
              <a:rPr lang="hr-HR" dirty="0" smtClean="0"/>
              <a:t>vi</a:t>
            </a:r>
            <a:r>
              <a:rPr lang="en-US" dirty="0" smtClean="0"/>
              <a:t> </a:t>
            </a:r>
            <a:r>
              <a:rPr lang="en-US" dirty="0"/>
              <a:t>u </a:t>
            </a:r>
            <a:r>
              <a:rPr lang="en-US" dirty="0" err="1" smtClean="0"/>
              <a:t>Laterz</a:t>
            </a:r>
            <a:r>
              <a:rPr lang="hr-HR" dirty="0" smtClean="0"/>
              <a:t>i - </a:t>
            </a:r>
            <a:r>
              <a:rPr lang="en-US" dirty="0" smtClean="0"/>
              <a:t> </a:t>
            </a:r>
            <a:r>
              <a:rPr lang="en-US" dirty="0"/>
              <a:t>Crkva sv. Lorenzo iz 15 stoljeća. </a:t>
            </a:r>
          </a:p>
        </p:txBody>
      </p:sp>
    </p:spTree>
    <p:extLst>
      <p:ext uri="{BB962C8B-B14F-4D97-AF65-F5344CB8AC3E}">
        <p14:creationId xmlns:p14="http://schemas.microsoft.com/office/powerpoint/2010/main" val="832386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person, floor, wall, standing&#10;&#10;Description automatically generated">
            <a:extLst>
              <a:ext uri="{FF2B5EF4-FFF2-40B4-BE49-F238E27FC236}">
                <a16:creationId xmlns:a16="http://schemas.microsoft.com/office/drawing/2014/main" id="{6E3871AD-93C2-40CB-B6CE-6CD92D2EA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658" y="542628"/>
            <a:ext cx="3494761" cy="4670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097293-B47B-47B0-903D-ADB074ECF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dan: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34C9E-A813-43E6-97AA-4A93624A6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1407526"/>
            <a:ext cx="4511425" cy="49011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Upoznavanje</a:t>
            </a:r>
            <a:r>
              <a:rPr lang="en-US" dirty="0"/>
              <a:t> </a:t>
            </a:r>
            <a:r>
              <a:rPr lang="en-US" dirty="0" smtClean="0"/>
              <a:t>s </a:t>
            </a:r>
            <a:r>
              <a:rPr lang="en-US" dirty="0"/>
              <a:t>gradonačelnikom Laterze, gianfranco Lopane, te sa školom, "institucija marconi-michelangelo",  ravnatelj, prof. Pasquale </a:t>
            </a:r>
            <a:r>
              <a:rPr lang="en-US" dirty="0" err="1"/>
              <a:t>castellaneta</a:t>
            </a:r>
            <a:r>
              <a:rPr lang="en-US" dirty="0"/>
              <a:t> I </a:t>
            </a:r>
            <a:r>
              <a:rPr lang="en-US" dirty="0" err="1"/>
              <a:t>ostali</a:t>
            </a:r>
            <a:r>
              <a:rPr lang="en-US" dirty="0"/>
              <a:t> </a:t>
            </a:r>
            <a:r>
              <a:rPr lang="en-US" dirty="0" err="1"/>
              <a:t>učitelji</a:t>
            </a:r>
            <a:r>
              <a:rPr lang="en-US" dirty="0"/>
              <a:t> </a:t>
            </a:r>
            <a:r>
              <a:rPr lang="hr-HR" dirty="0" smtClean="0"/>
              <a:t>su </a:t>
            </a:r>
            <a:r>
              <a:rPr lang="en-US" dirty="0" smtClean="0"/>
              <a:t>NAS </a:t>
            </a:r>
            <a:r>
              <a:rPr lang="en-US" dirty="0"/>
              <a:t>TOPLO DOČEKALI </a:t>
            </a:r>
            <a:r>
              <a:rPr lang="en-US" dirty="0" smtClean="0"/>
              <a:t>S </a:t>
            </a:r>
            <a:r>
              <a:rPr lang="en-US" dirty="0"/>
              <a:t>"LIJEPOM NAŠOM" NA HRVATSKOM JEZIKU. </a:t>
            </a:r>
            <a:r>
              <a:rPr lang="hr-HR" dirty="0" smtClean="0"/>
              <a:t>osno</a:t>
            </a:r>
            <a:r>
              <a:rPr lang="en-US" dirty="0" smtClean="0"/>
              <a:t>V</a:t>
            </a:r>
            <a:r>
              <a:rPr lang="hr-HR" dirty="0" smtClean="0"/>
              <a:t>n</a:t>
            </a:r>
            <a:r>
              <a:rPr lang="en-US" dirty="0" smtClean="0"/>
              <a:t>U</a:t>
            </a:r>
            <a:r>
              <a:rPr lang="en-US" dirty="0"/>
              <a:t> </a:t>
            </a:r>
            <a:r>
              <a:rPr lang="en-US" dirty="0" err="1"/>
              <a:t>Školu</a:t>
            </a:r>
            <a:r>
              <a:rPr lang="en-US" dirty="0"/>
              <a:t>, KAO I OSTALE ŠKOLE U ITALIJI, </a:t>
            </a:r>
            <a:r>
              <a:rPr lang="en-US" dirty="0" err="1"/>
              <a:t>djeca</a:t>
            </a:r>
            <a:r>
              <a:rPr lang="en-US" dirty="0"/>
              <a:t> </a:t>
            </a:r>
            <a:r>
              <a:rPr lang="en-US" dirty="0" err="1"/>
              <a:t>pohađaju</a:t>
            </a:r>
            <a:r>
              <a:rPr lang="en-US" dirty="0"/>
              <a:t>  od </a:t>
            </a:r>
            <a:r>
              <a:rPr lang="en-US" dirty="0" err="1"/>
              <a:t>vrtičke</a:t>
            </a:r>
            <a:r>
              <a:rPr lang="en-US" dirty="0"/>
              <a:t> </a:t>
            </a:r>
            <a:r>
              <a:rPr lang="en-US" dirty="0" err="1"/>
              <a:t>dobi</a:t>
            </a:r>
            <a:r>
              <a:rPr lang="en-US" dirty="0"/>
              <a:t> </a:t>
            </a:r>
            <a:r>
              <a:rPr lang="hr-HR" dirty="0" smtClean="0"/>
              <a:t>pa </a:t>
            </a:r>
            <a:r>
              <a:rPr lang="en-US" dirty="0" smtClean="0"/>
              <a:t>do </a:t>
            </a:r>
            <a:r>
              <a:rPr lang="en-US" dirty="0"/>
              <a:t>8. </a:t>
            </a:r>
            <a:r>
              <a:rPr lang="en-US" dirty="0" err="1"/>
              <a:t>Razreda</a:t>
            </a:r>
            <a:r>
              <a:rPr lang="en-US" dirty="0"/>
              <a:t>. </a:t>
            </a:r>
          </a:p>
          <a:p>
            <a:endParaRPr lang="en-US" sz="800" dirty="0"/>
          </a:p>
        </p:txBody>
      </p:sp>
      <p:pic>
        <p:nvPicPr>
          <p:cNvPr id="8" name="Picture 8" descr="A picture containing person, group&#10;&#10;Description automatically generated">
            <a:extLst>
              <a:ext uri="{FF2B5EF4-FFF2-40B4-BE49-F238E27FC236}">
                <a16:creationId xmlns:a16="http://schemas.microsoft.com/office/drawing/2014/main" id="{381B64B3-0E62-4077-93D5-B40DB403AC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8704" r="18704"/>
          <a:stretch/>
        </p:blipFill>
        <p:spPr>
          <a:xfrm>
            <a:off x="8151156" y="288315"/>
            <a:ext cx="3667432" cy="3308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CE9A371A-F55A-4EA0-974A-065C5434F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386" y="3433697"/>
            <a:ext cx="4267200" cy="3205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6836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F9BD6-4788-43D2-B24D-E24A68B8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dan</a:t>
            </a:r>
          </a:p>
        </p:txBody>
      </p:sp>
      <p:pic>
        <p:nvPicPr>
          <p:cNvPr id="5" name="Picture 5" descr="A picture containing person, floor, indoor, person&#10;&#10;Description automatically generated">
            <a:extLst>
              <a:ext uri="{FF2B5EF4-FFF2-40B4-BE49-F238E27FC236}">
                <a16:creationId xmlns:a16="http://schemas.microsoft.com/office/drawing/2014/main" id="{AA905B9C-AC76-4E7A-8AA3-B53105406C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6299" b="16299"/>
          <a:stretch/>
        </p:blipFill>
        <p:spPr>
          <a:xfrm>
            <a:off x="8029879" y="455329"/>
            <a:ext cx="3465120" cy="3128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EDE2A2-DC6E-4229-9BE5-872D91E52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1431424"/>
            <a:ext cx="4511425" cy="4877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 </a:t>
            </a:r>
            <a:r>
              <a:rPr lang="hr-HR" dirty="0" smtClean="0"/>
              <a:t>istog dana smo </a:t>
            </a:r>
            <a:r>
              <a:rPr lang="en-US" dirty="0" smtClean="0"/>
              <a:t> </a:t>
            </a:r>
            <a:r>
              <a:rPr lang="en-US" dirty="0" err="1"/>
              <a:t>posjetili</a:t>
            </a:r>
            <a:r>
              <a:rPr lang="en-US" dirty="0"/>
              <a:t> MU.ma muzej, </a:t>
            </a:r>
            <a:r>
              <a:rPr lang="en-US" dirty="0" smtClean="0"/>
              <a:t>s </a:t>
            </a:r>
            <a:r>
              <a:rPr lang="en-US" dirty="0" err="1"/>
              <a:t>poznatim</a:t>
            </a:r>
            <a:r>
              <a:rPr lang="en-US" dirty="0"/>
              <a:t> </a:t>
            </a:r>
            <a:r>
              <a:rPr lang="en-US" dirty="0" err="1" smtClean="0"/>
              <a:t>primjer</a:t>
            </a:r>
            <a:r>
              <a:rPr lang="hr-HR" dirty="0" smtClean="0"/>
              <a:t>cima</a:t>
            </a:r>
            <a:r>
              <a:rPr lang="en-US" dirty="0" smtClean="0"/>
              <a:t> </a:t>
            </a:r>
            <a:r>
              <a:rPr lang="en-US" dirty="0" err="1"/>
              <a:t>keramike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regije</a:t>
            </a:r>
            <a:r>
              <a:rPr lang="en-US" dirty="0"/>
              <a:t> </a:t>
            </a:r>
            <a:r>
              <a:rPr lang="en-US" dirty="0" err="1"/>
              <a:t>apulia</a:t>
            </a:r>
            <a:r>
              <a:rPr lang="en-US" dirty="0"/>
              <a:t>. </a:t>
            </a:r>
            <a:r>
              <a:rPr lang="hr-HR" dirty="0" smtClean="0"/>
              <a:t>Dan je završio šetnjom do </a:t>
            </a:r>
            <a:r>
              <a:rPr lang="en-US" dirty="0" smtClean="0"/>
              <a:t> </a:t>
            </a:r>
            <a:r>
              <a:rPr lang="en-US" dirty="0" err="1" smtClean="0"/>
              <a:t>najveć</a:t>
            </a:r>
            <a:r>
              <a:rPr lang="hr-HR" dirty="0" err="1" smtClean="0"/>
              <a:t>eg</a:t>
            </a:r>
            <a:r>
              <a:rPr lang="en-US" dirty="0" smtClean="0"/>
              <a:t> </a:t>
            </a:r>
            <a:r>
              <a:rPr lang="en-US" dirty="0" err="1" smtClean="0"/>
              <a:t>prirodn</a:t>
            </a:r>
            <a:r>
              <a:rPr lang="hr-HR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kanjon</a:t>
            </a:r>
            <a:r>
              <a:rPr lang="hr-HR" dirty="0" smtClean="0"/>
              <a:t>a</a:t>
            </a:r>
            <a:r>
              <a:rPr lang="en-US" dirty="0" smtClean="0"/>
              <a:t> </a:t>
            </a:r>
            <a:r>
              <a:rPr lang="en-US" dirty="0"/>
              <a:t>u </a:t>
            </a:r>
            <a:r>
              <a:rPr lang="en-US" dirty="0" err="1" smtClean="0"/>
              <a:t>Italiji</a:t>
            </a:r>
            <a:r>
              <a:rPr lang="hr-HR" dirty="0" smtClean="0"/>
              <a:t> -</a:t>
            </a:r>
            <a:r>
              <a:rPr lang="en-US" dirty="0" smtClean="0"/>
              <a:t> </a:t>
            </a:r>
            <a:r>
              <a:rPr lang="en-US" dirty="0"/>
              <a:t>gravina of Laterze.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7B5A13C-7159-4EDB-B778-46CE6C372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084" y="3632027"/>
            <a:ext cx="3359062" cy="249581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B6A6375-EFE7-4608-8C88-52DC494CD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811" y="3318233"/>
            <a:ext cx="4883062" cy="3123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 descr="A picture containing indoor, shelf, several&#10;&#10;Description automatically generated">
            <a:extLst>
              <a:ext uri="{FF2B5EF4-FFF2-40B4-BE49-F238E27FC236}">
                <a16:creationId xmlns:a16="http://schemas.microsoft.com/office/drawing/2014/main" id="{34540FB6-822A-4FEB-9853-2069AF713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64688" y="196241"/>
            <a:ext cx="2022954" cy="269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6017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4D810-0F73-4696-A1F3-35DC7A886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 dan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5F22A-2292-436D-BD98-D5BA688A0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1605854"/>
            <a:ext cx="4511425" cy="42435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Nakon</a:t>
            </a:r>
            <a:r>
              <a:rPr lang="en-US" dirty="0"/>
              <a:t> </a:t>
            </a:r>
            <a:r>
              <a:rPr lang="hr-HR" dirty="0" smtClean="0"/>
              <a:t>prisustvovanja na </a:t>
            </a:r>
            <a:r>
              <a:rPr lang="en-US" dirty="0" smtClean="0"/>
              <a:t> </a:t>
            </a:r>
            <a:r>
              <a:rPr lang="en-US" dirty="0" err="1" smtClean="0"/>
              <a:t>nastavn</a:t>
            </a:r>
            <a:r>
              <a:rPr lang="hr-HR" dirty="0" smtClean="0"/>
              <a:t>om</a:t>
            </a:r>
            <a:r>
              <a:rPr lang="en-US" dirty="0" smtClean="0"/>
              <a:t> sat</a:t>
            </a:r>
            <a:r>
              <a:rPr lang="hr-HR" dirty="0" smtClean="0"/>
              <a:t>u</a:t>
            </a:r>
            <a:r>
              <a:rPr lang="en-US" dirty="0" smtClean="0"/>
              <a:t> </a:t>
            </a:r>
            <a:r>
              <a:rPr lang="hr-HR" dirty="0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englesko</a:t>
            </a:r>
            <a:r>
              <a:rPr lang="hr-HR" dirty="0" smtClean="0"/>
              <a:t>g</a:t>
            </a:r>
            <a:r>
              <a:rPr lang="en-US" dirty="0" smtClean="0"/>
              <a:t> </a:t>
            </a:r>
            <a:r>
              <a:rPr lang="en-US" dirty="0" err="1" smtClean="0"/>
              <a:t>jezik</a:t>
            </a:r>
            <a:r>
              <a:rPr lang="hr-HR" dirty="0" smtClean="0"/>
              <a:t>a</a:t>
            </a:r>
            <a:r>
              <a:rPr lang="en-US" dirty="0" smtClean="0"/>
              <a:t> </a:t>
            </a:r>
            <a:r>
              <a:rPr lang="en-US" dirty="0"/>
              <a:t>posjetili smo </a:t>
            </a:r>
            <a:r>
              <a:rPr lang="en-US" dirty="0" err="1"/>
              <a:t>castellana</a:t>
            </a:r>
            <a:r>
              <a:rPr lang="en-US" dirty="0"/>
              <a:t> </a:t>
            </a:r>
            <a:r>
              <a:rPr lang="en-US" dirty="0" err="1" smtClean="0"/>
              <a:t>špilj</a:t>
            </a:r>
            <a:r>
              <a:rPr lang="hr-HR" dirty="0" smtClean="0"/>
              <a:t>u</a:t>
            </a:r>
            <a:r>
              <a:rPr lang="en-US" dirty="0" smtClean="0"/>
              <a:t> </a:t>
            </a:r>
            <a:r>
              <a:rPr lang="en-US" dirty="0"/>
              <a:t>I grad </a:t>
            </a:r>
            <a:r>
              <a:rPr lang="en-US" dirty="0" err="1"/>
              <a:t>monopoli</a:t>
            </a:r>
            <a:r>
              <a:rPr lang="en-US" dirty="0"/>
              <a:t>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FAB911F-8825-4593-BE3C-66293EAFC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851" y="1194148"/>
            <a:ext cx="1903095" cy="41148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99EF32A-8ACC-4A4D-847B-E64E50AEA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234" y="3527684"/>
            <a:ext cx="6062597" cy="2782291"/>
          </a:xfrm>
          <a:prstGeom prst="rect">
            <a:avLst/>
          </a:prstGeom>
        </p:spPr>
      </p:pic>
      <p:pic>
        <p:nvPicPr>
          <p:cNvPr id="10" name="Picture 10" descr="A picture containing person, nature, people, cave&#10;&#10;Description automatically generated">
            <a:extLst>
              <a:ext uri="{FF2B5EF4-FFF2-40B4-BE49-F238E27FC236}">
                <a16:creationId xmlns:a16="http://schemas.microsoft.com/office/drawing/2014/main" id="{D8B60EAE-D5D6-418D-BDFF-E86DB5781E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29266" b="29266"/>
          <a:stretch/>
        </p:blipFill>
        <p:spPr>
          <a:xfrm>
            <a:off x="4700043" y="413577"/>
            <a:ext cx="3225038" cy="2899341"/>
          </a:xfr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D4E06CD-D9A2-4879-B747-2B6B09E00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775" y="4469842"/>
            <a:ext cx="2022953" cy="2022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6112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16EE7-2C5C-40F0-8A84-5EB49E31B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 dan</a:t>
            </a:r>
          </a:p>
        </p:txBody>
      </p:sp>
      <p:pic>
        <p:nvPicPr>
          <p:cNvPr id="5" name="Picture 5" descr="A picture containing sky, building, outdoor, ground&#10;&#10;Description automatically generated">
            <a:extLst>
              <a:ext uri="{FF2B5EF4-FFF2-40B4-BE49-F238E27FC236}">
                <a16:creationId xmlns:a16="http://schemas.microsoft.com/office/drawing/2014/main" id="{C6DD59BF-2F4E-4039-83F6-6CACB7175C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6299" b="16299"/>
          <a:stretch/>
        </p:blipFill>
        <p:spPr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BF965-BE71-4C4E-BE1B-817FFA393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1511909"/>
            <a:ext cx="4511425" cy="47968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 smtClean="0"/>
              <a:t>Dan smo nastavili obilaskom prekrasnog mjesta „</a:t>
            </a:r>
            <a:r>
              <a:rPr lang="en-US" dirty="0" err="1" smtClean="0"/>
              <a:t>Trulli</a:t>
            </a:r>
            <a:r>
              <a:rPr lang="en-US" dirty="0" smtClean="0"/>
              <a:t> houses</a:t>
            </a:r>
            <a:r>
              <a:rPr lang="hr-HR" dirty="0" smtClean="0"/>
              <a:t>”</a:t>
            </a:r>
            <a:r>
              <a:rPr lang="en-US" dirty="0" smtClean="0"/>
              <a:t>,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 smtClean="0"/>
              <a:t>zna</a:t>
            </a:r>
            <a:r>
              <a:rPr lang="hr-HR" dirty="0" smtClean="0"/>
              <a:t>č</a:t>
            </a:r>
            <a:r>
              <a:rPr lang="en-US" dirty="0" smtClean="0"/>
              <a:t>i </a:t>
            </a:r>
            <a:r>
              <a:rPr lang="en-US" dirty="0"/>
              <a:t>" </a:t>
            </a:r>
            <a:r>
              <a:rPr lang="en-US" dirty="0" err="1"/>
              <a:t>kuće</a:t>
            </a:r>
            <a:r>
              <a:rPr lang="en-US" dirty="0"/>
              <a:t> </a:t>
            </a:r>
            <a:r>
              <a:rPr lang="en-US" dirty="0" smtClean="0"/>
              <a:t>s </a:t>
            </a:r>
            <a:r>
              <a:rPr lang="en-US" dirty="0" err="1"/>
              <a:t>kupolama</a:t>
            </a:r>
            <a:r>
              <a:rPr lang="en-US" dirty="0"/>
              <a:t>"  </a:t>
            </a:r>
            <a:r>
              <a:rPr lang="en-US" dirty="0" smtClean="0"/>
              <a:t>u</a:t>
            </a:r>
            <a:r>
              <a:rPr lang="hr-HR" dirty="0" smtClean="0"/>
              <a:t> </a:t>
            </a:r>
            <a:r>
              <a:rPr lang="en-US" dirty="0" err="1" smtClean="0"/>
              <a:t>alberobello</a:t>
            </a:r>
            <a:r>
              <a:rPr lang="en-US" dirty="0"/>
              <a:t>.</a:t>
            </a:r>
          </a:p>
        </p:txBody>
      </p:sp>
      <p:pic>
        <p:nvPicPr>
          <p:cNvPr id="6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E39FFB9-360F-4C71-848F-E3CAE3516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03" y="2811378"/>
            <a:ext cx="7012487" cy="33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76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CBF-B28A-4643-8BC0-D3B1226B7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4. dan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CAC5BC4-6F52-40C4-80CF-6554FEE267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272" r="8272"/>
          <a:stretch/>
        </p:blipFill>
        <p:spPr>
          <a:xfrm>
            <a:off x="7727166" y="309192"/>
            <a:ext cx="4080982" cy="368221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B1BC8-827D-4CCB-B566-29481082F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054" y="1292703"/>
            <a:ext cx="4511425" cy="4765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 smtClean="0"/>
              <a:t>zanimljiv</a:t>
            </a:r>
            <a:r>
              <a:rPr lang="hr-HR" dirty="0" err="1" smtClean="0"/>
              <a:t>og</a:t>
            </a:r>
            <a:r>
              <a:rPr lang="en-US" dirty="0" smtClean="0"/>
              <a:t> </a:t>
            </a:r>
            <a:r>
              <a:rPr lang="en-US" dirty="0"/>
              <a:t>nastavnog sata engleskog jezika, </a:t>
            </a:r>
            <a:r>
              <a:rPr lang="en-US" dirty="0" err="1"/>
              <a:t>priredili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Zadnji</a:t>
            </a:r>
            <a:r>
              <a:rPr lang="en-US" dirty="0"/>
              <a:t> </a:t>
            </a:r>
            <a:r>
              <a:rPr lang="en-US" dirty="0" err="1"/>
              <a:t>službeni</a:t>
            </a:r>
            <a:r>
              <a:rPr lang="en-US" dirty="0"/>
              <a:t> </a:t>
            </a:r>
            <a:r>
              <a:rPr lang="en-US" dirty="0" err="1"/>
              <a:t>susret</a:t>
            </a:r>
            <a:r>
              <a:rPr lang="en-US" dirty="0"/>
              <a:t> </a:t>
            </a:r>
            <a:r>
              <a:rPr lang="en-US" dirty="0" smtClean="0"/>
              <a:t>s </a:t>
            </a:r>
            <a:r>
              <a:rPr lang="en-US" dirty="0" err="1"/>
              <a:t>ravnateljem</a:t>
            </a:r>
            <a:r>
              <a:rPr lang="en-US" dirty="0"/>
              <a:t> </a:t>
            </a:r>
            <a:r>
              <a:rPr lang="en-US" dirty="0" err="1"/>
              <a:t>škole</a:t>
            </a:r>
            <a:r>
              <a:rPr lang="en-US" dirty="0"/>
              <a:t> I </a:t>
            </a:r>
            <a:r>
              <a:rPr lang="en-US" dirty="0" err="1" smtClean="0"/>
              <a:t>podjel</a:t>
            </a:r>
            <a:r>
              <a:rPr lang="hr-HR" dirty="0" smtClean="0"/>
              <a:t>u</a:t>
            </a:r>
            <a:r>
              <a:rPr lang="en-US" dirty="0" smtClean="0"/>
              <a:t> </a:t>
            </a:r>
            <a:r>
              <a:rPr lang="en-US" dirty="0" err="1"/>
              <a:t>erasmus</a:t>
            </a:r>
            <a:r>
              <a:rPr lang="en-US" dirty="0"/>
              <a:t>+ </a:t>
            </a:r>
            <a:r>
              <a:rPr lang="en-US" dirty="0" err="1"/>
              <a:t>potvrde</a:t>
            </a:r>
            <a:r>
              <a:rPr lang="en-US" dirty="0"/>
              <a:t> </a:t>
            </a:r>
            <a:r>
              <a:rPr lang="en-US" dirty="0" smtClean="0"/>
              <a:t>s </a:t>
            </a:r>
            <a:r>
              <a:rPr lang="en-US" dirty="0" err="1"/>
              <a:t>prikladnim</a:t>
            </a:r>
            <a:r>
              <a:rPr lang="en-US" dirty="0"/>
              <a:t> </a:t>
            </a:r>
            <a:r>
              <a:rPr lang="en-US" dirty="0" err="1"/>
              <a:t>poklonima</a:t>
            </a:r>
            <a:r>
              <a:rPr lang="en-US" dirty="0"/>
              <a:t>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A2F9FA2-D0CE-4495-9907-CC5A5DE52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715" y="3162301"/>
            <a:ext cx="4914376" cy="3341317"/>
          </a:xfrm>
          <a:prstGeom prst="rect">
            <a:avLst/>
          </a:prstGeom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D12F78A8-35EC-46E6-8EF3-C7C1D4BC1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95" y="3570686"/>
            <a:ext cx="2200406" cy="292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96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0EBA-EBC2-4255-AE99-B07F16DBE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4. dan</a:t>
            </a:r>
          </a:p>
        </p:txBody>
      </p:sp>
      <p:pic>
        <p:nvPicPr>
          <p:cNvPr id="5" name="Picture 5" descr="A picture containing sky, building, outdoor, old&#10;&#10;Description automatically generated">
            <a:extLst>
              <a:ext uri="{FF2B5EF4-FFF2-40B4-BE49-F238E27FC236}">
                <a16:creationId xmlns:a16="http://schemas.microsoft.com/office/drawing/2014/main" id="{875CA984-CB12-4579-9FBD-316BC73497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272" r="8272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5BCF9-8A29-41EC-A8F6-5F52771DC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2995" y="1491033"/>
            <a:ext cx="4878429" cy="48176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Zadnji dan I </a:t>
            </a:r>
            <a:r>
              <a:rPr lang="en-US" dirty="0" err="1"/>
              <a:t>zadnje</a:t>
            </a:r>
            <a:r>
              <a:rPr lang="en-US" dirty="0"/>
              <a:t> </a:t>
            </a:r>
            <a:r>
              <a:rPr lang="en-US" dirty="0" err="1"/>
              <a:t>razgledavanje</a:t>
            </a:r>
            <a:r>
              <a:rPr lang="en-US" dirty="0"/>
              <a:t> </a:t>
            </a:r>
            <a:r>
              <a:rPr lang="en-US" dirty="0" err="1"/>
              <a:t>draguljA</a:t>
            </a:r>
            <a:r>
              <a:rPr lang="en-US" dirty="0"/>
              <a:t> </a:t>
            </a:r>
            <a:r>
              <a:rPr lang="en-US" dirty="0" err="1"/>
              <a:t>južnog</a:t>
            </a:r>
            <a:r>
              <a:rPr lang="en-US" dirty="0"/>
              <a:t> </a:t>
            </a:r>
            <a:r>
              <a:rPr lang="en-US" dirty="0" err="1" smtClean="0"/>
              <a:t>italije:Obala</a:t>
            </a:r>
            <a:r>
              <a:rPr lang="en-US" dirty="0" smtClean="0"/>
              <a:t> </a:t>
            </a:r>
            <a:r>
              <a:rPr lang="en-US" dirty="0" err="1"/>
              <a:t>jonskog</a:t>
            </a:r>
            <a:r>
              <a:rPr lang="en-US" dirty="0"/>
              <a:t> mora I matera, grad sassi koji je pod </a:t>
            </a:r>
            <a:r>
              <a:rPr lang="hr-HR" dirty="0" smtClean="0"/>
              <a:t>zaštitom </a:t>
            </a:r>
            <a:r>
              <a:rPr lang="en-US" sz="1800" b="1" dirty="0" smtClean="0"/>
              <a:t>UNESC</a:t>
            </a:r>
            <a:r>
              <a:rPr lang="hr-HR" sz="1800" b="1" dirty="0" smtClean="0"/>
              <a:t>o-a</a:t>
            </a:r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AA8C56B-424C-4EB0-B5E3-F07A9D55B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112" y="3611149"/>
            <a:ext cx="4340268" cy="287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98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39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53" name="Rectangle 51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5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5327E6A-8016-409E-AF44-B67EA3684A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</a:blip>
          <a:srcRect r="1" b="25005"/>
          <a:stretch/>
        </p:blipFill>
        <p:spPr>
          <a:xfrm>
            <a:off x="-32003" y="-104388"/>
            <a:ext cx="12213563" cy="6805809"/>
          </a:xfrm>
          <a:prstGeom prst="rect">
            <a:avLst/>
          </a:prstGeom>
        </p:spPr>
      </p:pic>
      <p:grpSp>
        <p:nvGrpSpPr>
          <p:cNvPr id="66" name="Group 53">
            <a:extLst>
              <a:ext uri="{FF2B5EF4-FFF2-40B4-BE49-F238E27FC236}">
                <a16:creationId xmlns:a16="http://schemas.microsoft.com/office/drawing/2014/main" id="{5697E9DF-ECF5-4EA6-8E3F-160752B889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101" y="549274"/>
            <a:ext cx="12268203" cy="6308725"/>
            <a:chOff x="-38101" y="549274"/>
            <a:chExt cx="12268203" cy="630872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DCAAB57-774B-4C3C-B2E2-9BA9987045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6096001" y="549274"/>
              <a:ext cx="6096599" cy="6308723"/>
            </a:xfrm>
            <a:prstGeom prst="rect">
              <a:avLst/>
            </a:prstGeom>
            <a:gradFill flip="none" rotWithShape="1">
              <a:gsLst>
                <a:gs pos="30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069F6E5-0E1F-4324-B525-E896EE983D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600" y="549274"/>
              <a:ext cx="6096598" cy="6308723"/>
            </a:xfrm>
            <a:prstGeom prst="rect">
              <a:avLst/>
            </a:prstGeom>
            <a:gradFill flip="none" rotWithShape="1">
              <a:gsLst>
                <a:gs pos="30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DAFA65F-5ED6-4A79-9C73-A1DE583C1A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-38101" y="1990722"/>
              <a:ext cx="12268200" cy="4867276"/>
              <a:chOff x="3" y="1"/>
              <a:chExt cx="12268200" cy="4867276"/>
            </a:xfrm>
          </p:grpSpPr>
          <p:sp>
            <p:nvSpPr>
              <p:cNvPr id="67" name="Rectangle 63">
                <a:extLst>
                  <a:ext uri="{FF2B5EF4-FFF2-40B4-BE49-F238E27FC236}">
                    <a16:creationId xmlns:a16="http://schemas.microsoft.com/office/drawing/2014/main" id="{ED04940F-1A28-47CA-BC85-5D0FA90768D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633687" y="-633138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F2264D0-1772-4B5C-A1F5-C000597317F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6767787" y="-633683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26BB5ED-C44B-4E3E-9A5D-18228C0199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38104" y="3091890"/>
              <a:ext cx="9515473" cy="3766109"/>
              <a:chOff x="2676525" y="0"/>
              <a:chExt cx="9515473" cy="376610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D5A1916-1815-43F3-8E57-A5AD558BCAE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434262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C758D1E-62C7-4EF3-824F-C2542D216F1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676525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A3AF6C1-825F-437D-BED2-DEF267D06F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714629" y="3091890"/>
              <a:ext cx="9515473" cy="3766109"/>
              <a:chOff x="0" y="0"/>
              <a:chExt cx="9515473" cy="3766109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E518F14-B231-4186-ADC0-8339580E800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57737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5A3C29F-2140-4EC1-B779-7A8D725B731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8B0852-F94A-43EE-9A55-8D33A9684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802" y="5288201"/>
            <a:ext cx="6440424" cy="42752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Završna večer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83C81-07EE-4F40-BDE4-AA0B1D517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7488" y="5717657"/>
            <a:ext cx="9155112" cy="68172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hr-HR" dirty="0" smtClean="0">
                <a:solidFill>
                  <a:srgbClr val="FFFFFF"/>
                </a:solidFill>
              </a:rPr>
              <a:t>Uz prigodnu večeru i druženje S</a:t>
            </a:r>
            <a:r>
              <a:rPr lang="en-US" dirty="0" err="1" smtClean="0">
                <a:solidFill>
                  <a:srgbClr val="FFFFFF"/>
                </a:solidFill>
              </a:rPr>
              <a:t>večano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hr-HR" dirty="0" smtClean="0">
                <a:solidFill>
                  <a:srgbClr val="FFFFFF"/>
                </a:solidFill>
              </a:rPr>
              <a:t>smo se oprostili i nastavak slijedi u našem gradu od 20. do 23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r>
              <a:rPr lang="hr-HR" dirty="0" smtClean="0">
                <a:solidFill>
                  <a:srgbClr val="FFFFFF"/>
                </a:solidFill>
              </a:rPr>
              <a:t> rujan 2021.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42513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LightSeedLeftStep">
      <a:dk1>
        <a:srgbClr val="000000"/>
      </a:dk1>
      <a:lt1>
        <a:srgbClr val="FFFFFF"/>
      </a:lt1>
      <a:dk2>
        <a:srgbClr val="233A3E"/>
      </a:dk2>
      <a:lt2>
        <a:srgbClr val="E3E8E2"/>
      </a:lt2>
      <a:accent1>
        <a:srgbClr val="CC7FDD"/>
      </a:accent1>
      <a:accent2>
        <a:srgbClr val="9163D6"/>
      </a:accent2>
      <a:accent3>
        <a:srgbClr val="7F81DD"/>
      </a:accent3>
      <a:accent4>
        <a:srgbClr val="6394D6"/>
      </a:accent4>
      <a:accent5>
        <a:srgbClr val="53B0C1"/>
      </a:accent5>
      <a:accent6>
        <a:srgbClr val="53B49A"/>
      </a:accent6>
      <a:hlink>
        <a:srgbClr val="619057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326</Words>
  <Application>Microsoft Office PowerPoint</Application>
  <PresentationFormat>Široki zaslon</PresentationFormat>
  <Paragraphs>18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5" baseType="lpstr">
      <vt:lpstr>Arial</vt:lpstr>
      <vt:lpstr>Avenir Next LT Pro</vt:lpstr>
      <vt:lpstr>Bell MT</vt:lpstr>
      <vt:lpstr>Calibri</vt:lpstr>
      <vt:lpstr>Calibri Light</vt:lpstr>
      <vt:lpstr>GlowVTI</vt:lpstr>
      <vt:lpstr>Erasmus +: Innovative methods of teaching foreign languages with the use of information and communication technologies</vt:lpstr>
      <vt:lpstr>1. dan:</vt:lpstr>
      <vt:lpstr>2. dan: </vt:lpstr>
      <vt:lpstr>2. dan</vt:lpstr>
      <vt:lpstr>3. dan</vt:lpstr>
      <vt:lpstr>3. dan</vt:lpstr>
      <vt:lpstr>4. dan</vt:lpstr>
      <vt:lpstr>4. dan</vt:lpstr>
      <vt:lpstr>Završna večer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Mirjana Dodig</dc:creator>
  <cp:lastModifiedBy>Mirjana Dodig</cp:lastModifiedBy>
  <cp:revision>314</cp:revision>
  <dcterms:created xsi:type="dcterms:W3CDTF">2021-06-22T17:22:56Z</dcterms:created>
  <dcterms:modified xsi:type="dcterms:W3CDTF">2021-07-07T10:41:31Z</dcterms:modified>
</cp:coreProperties>
</file>