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5202E-F1E1-4873-A9A5-494DF971642D}" v="242" dt="2021-06-02T18:22:19.687"/>
    <p1510:client id="{28FD711B-CC3F-4BEC-A968-290C3CE292CC}" v="892" dt="2021-05-26T10:06:00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5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4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6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7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3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8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3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6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June 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6720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41951F-5096-4E44-B3F1-2361CCC2E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1" r="-2" b="27351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9534" y="504966"/>
            <a:ext cx="8952932" cy="3043213"/>
          </a:xfrm>
        </p:spPr>
        <p:txBody>
          <a:bodyPr anchor="b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My </a:t>
            </a:r>
            <a:r>
              <a:rPr lang="hr-HR" dirty="0" err="1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50191" y="3749746"/>
            <a:ext cx="6291618" cy="2208321"/>
          </a:xfrm>
        </p:spPr>
        <p:txBody>
          <a:bodyPr anchor="t">
            <a:norm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By</a:t>
            </a:r>
            <a:r>
              <a:rPr lang="hr-HR" dirty="0">
                <a:solidFill>
                  <a:schemeClr val="bg1"/>
                </a:solidFill>
              </a:rPr>
              <a:t> Mihaela Mihić </a:t>
            </a:r>
            <a:r>
              <a:rPr lang="hr-HR" dirty="0" err="1">
                <a:solidFill>
                  <a:schemeClr val="bg1"/>
                </a:solidFill>
              </a:rPr>
              <a:t>and</a:t>
            </a:r>
            <a:r>
              <a:rPr lang="hr-HR" dirty="0">
                <a:solidFill>
                  <a:schemeClr val="bg1"/>
                </a:solidFill>
              </a:rPr>
              <a:t> Alma Marušić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5FAD26-7305-4696-81C2-C6B8E0DC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Introduction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54DA444-5C40-45F3-9A06-747631B9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hr-HR" dirty="0" err="1"/>
              <a:t>Hello</a:t>
            </a:r>
            <a:r>
              <a:rPr lang="hr-HR" dirty="0"/>
              <a:t>,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Mihaela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Alma. In </a:t>
            </a:r>
            <a:r>
              <a:rPr lang="hr-HR" dirty="0" err="1"/>
              <a:t>our</a:t>
            </a:r>
            <a:r>
              <a:rPr lang="hr-HR" dirty="0"/>
              <a:t> free time, </a:t>
            </a:r>
            <a:r>
              <a:rPr lang="hr-HR" dirty="0" err="1"/>
              <a:t>we</a:t>
            </a:r>
            <a:r>
              <a:rPr lang="hr-HR" dirty="0"/>
              <a:t> are </a:t>
            </a:r>
            <a:r>
              <a:rPr lang="hr-HR" dirty="0" err="1"/>
              <a:t>often</a:t>
            </a:r>
            <a:r>
              <a:rPr lang="hr-HR" dirty="0"/>
              <a:t> on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phone</a:t>
            </a:r>
            <a:r>
              <a:rPr lang="hr-HR" dirty="0"/>
              <a:t>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hang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friends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sometimes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to </a:t>
            </a:r>
            <a:r>
              <a:rPr lang="hr-HR" dirty="0" err="1"/>
              <a:t>sleepovers</a:t>
            </a:r>
            <a:r>
              <a:rPr lang="hr-H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3225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E50DFB-F54F-4479-9B19-B9DF3607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04445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spc="750">
                <a:solidFill>
                  <a:schemeClr val="bg1"/>
                </a:solidFill>
              </a:rPr>
              <a:t>I like to spend time with my friends. We play games like hide-and-seek, tag or we sometime just hang out and chat.</a:t>
            </a:r>
          </a:p>
        </p:txBody>
      </p:sp>
    </p:spTree>
    <p:extLst>
      <p:ext uri="{BB962C8B-B14F-4D97-AF65-F5344CB8AC3E}">
        <p14:creationId xmlns:p14="http://schemas.microsoft.com/office/powerpoint/2010/main" val="391858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285A6B-AE82-45F8-82B3-6DAD4DB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shopping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CBCFA101-A410-4B2F-87C5-19F8684EA8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067" b="3067"/>
          <a:stretch/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63ED13-E863-416E-AECE-64A38AD39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to </a:t>
            </a:r>
            <a:r>
              <a:rPr lang="hr-HR" dirty="0" err="1"/>
              <a:t>go</a:t>
            </a:r>
            <a:r>
              <a:rPr lang="hr-HR" dirty="0"/>
              <a:t> </a:t>
            </a:r>
            <a:r>
              <a:rPr lang="hr-HR" dirty="0" err="1"/>
              <a:t>shopping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buy</a:t>
            </a:r>
            <a:r>
              <a:rPr lang="hr-HR" dirty="0"/>
              <a:t> </a:t>
            </a:r>
            <a:r>
              <a:rPr lang="hr-HR" dirty="0" err="1"/>
              <a:t>many</a:t>
            </a:r>
            <a:r>
              <a:rPr lang="hr-HR" dirty="0"/>
              <a:t> </a:t>
            </a:r>
            <a:r>
              <a:rPr lang="hr-HR" dirty="0" err="1"/>
              <a:t>fidget</a:t>
            </a:r>
            <a:r>
              <a:rPr lang="hr-HR" dirty="0"/>
              <a:t> </a:t>
            </a:r>
            <a:r>
              <a:rPr lang="hr-HR" dirty="0" err="1"/>
              <a:t>toys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popit.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sometimes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friends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 </a:t>
            </a:r>
            <a:r>
              <a:rPr lang="hr-HR" dirty="0" err="1"/>
              <a:t>mum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43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B61C9E-ACEE-47F5-88CB-04EDD2B0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sleepover</a:t>
            </a:r>
          </a:p>
        </p:txBody>
      </p:sp>
      <p:pic>
        <p:nvPicPr>
          <p:cNvPr id="5" name="Slika 5" descr="Slika na kojoj se prikazuje na zatvorenom, stolnjak&#10;&#10;Opis je automatski generiran">
            <a:extLst>
              <a:ext uri="{FF2B5EF4-FFF2-40B4-BE49-F238E27FC236}">
                <a16:creationId xmlns:a16="http://schemas.microsoft.com/office/drawing/2014/main" id="{6C84D808-6DA5-44A2-BFC6-6E34BA447A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069" r="10069"/>
          <a:stretch/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6F6C392-3E2E-4DC7-84B2-044391230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sometimes</a:t>
            </a:r>
            <a:r>
              <a:rPr lang="hr-HR" dirty="0"/>
              <a:t> </a:t>
            </a:r>
            <a:r>
              <a:rPr lang="hr-HR" dirty="0" err="1"/>
              <a:t>sleep</a:t>
            </a:r>
            <a:r>
              <a:rPr lang="hr-HR" dirty="0"/>
              <a:t> </a:t>
            </a:r>
            <a:r>
              <a:rPr lang="hr-HR" dirty="0" err="1"/>
              <a:t>over</a:t>
            </a:r>
            <a:r>
              <a:rPr lang="hr-HR" dirty="0"/>
              <a:t> at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friends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usually</a:t>
            </a:r>
            <a:r>
              <a:rPr lang="hr-HR" dirty="0"/>
              <a:t> </a:t>
            </a:r>
            <a:r>
              <a:rPr lang="hr-HR" dirty="0" err="1"/>
              <a:t>afterschool</a:t>
            </a:r>
            <a:r>
              <a:rPr lang="hr-HR" dirty="0"/>
              <a:t>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play</a:t>
            </a:r>
            <a:r>
              <a:rPr lang="hr-HR" dirty="0"/>
              <a:t> on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phones</a:t>
            </a:r>
            <a:r>
              <a:rPr lang="hr-HR" dirty="0"/>
              <a:t>, </a:t>
            </a:r>
            <a:r>
              <a:rPr lang="hr-HR" dirty="0" err="1"/>
              <a:t>watch</a:t>
            </a:r>
            <a:r>
              <a:rPr lang="hr-HR" dirty="0"/>
              <a:t> TV, </a:t>
            </a:r>
            <a:r>
              <a:rPr lang="hr-HR" dirty="0" err="1"/>
              <a:t>draw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paint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nails</a:t>
            </a:r>
            <a:r>
              <a:rPr lang="hr-HR" dirty="0"/>
              <a:t>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59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C43DE1-2BB8-49E7-A9C6-D82AF13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Hanging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friends</a:t>
            </a:r>
          </a:p>
        </p:txBody>
      </p:sp>
      <p:pic>
        <p:nvPicPr>
          <p:cNvPr id="5" name="Slika 5" descr="Slika na kojoj se prikazuje igračka, grupa, lutka, skijanje&#10;&#10;Opis je automatski generiran">
            <a:extLst>
              <a:ext uri="{FF2B5EF4-FFF2-40B4-BE49-F238E27FC236}">
                <a16:creationId xmlns:a16="http://schemas.microsoft.com/office/drawing/2014/main" id="{25E41A28-B364-4670-8B9F-DC5E8336B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7963" y="987425"/>
            <a:ext cx="4873625" cy="4873625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D17DE0-9E33-494B-89BD-1E784343C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hr-HR" dirty="0"/>
              <a:t>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weekends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to </a:t>
            </a:r>
            <a:r>
              <a:rPr lang="hr-HR" dirty="0" err="1"/>
              <a:t>hang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together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fun</a:t>
            </a:r>
            <a:r>
              <a:rPr lang="hr-HR" dirty="0"/>
              <a:t>. 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6017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GradientRiseVTI</vt:lpstr>
      <vt:lpstr>My activities</vt:lpstr>
      <vt:lpstr>Introduction</vt:lpstr>
      <vt:lpstr>I like to spend time with my friends. We play games like hide-and-seek, tag or we sometime just hang out and chat.</vt:lpstr>
      <vt:lpstr>shopping</vt:lpstr>
      <vt:lpstr>sleepover</vt:lpstr>
      <vt:lpstr>Hanging out with friends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100</cp:revision>
  <dcterms:created xsi:type="dcterms:W3CDTF">2021-05-26T09:46:23Z</dcterms:created>
  <dcterms:modified xsi:type="dcterms:W3CDTF">2021-06-02T18:22:19Z</dcterms:modified>
</cp:coreProperties>
</file>