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27" name="PlaceHolder 2"/>
          <p:cNvSpPr>
            <a:spLocks noGrp="1"/>
          </p:cNvSpPr>
          <p:nvPr>
            <p:ph type="body"/>
          </p:nvPr>
        </p:nvSpPr>
        <p:spPr>
          <a:xfrm>
            <a:off x="5183280" y="98748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28" name="PlaceHolder 3"/>
          <p:cNvSpPr>
            <a:spLocks noGrp="1"/>
          </p:cNvSpPr>
          <p:nvPr>
            <p:ph type="body"/>
          </p:nvPr>
        </p:nvSpPr>
        <p:spPr>
          <a:xfrm>
            <a:off x="5183280" y="353340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30"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1"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2" name="PlaceHolder 4"/>
          <p:cNvSpPr>
            <a:spLocks noGrp="1"/>
          </p:cNvSpPr>
          <p:nvPr>
            <p:ph type="body"/>
          </p:nvPr>
        </p:nvSpPr>
        <p:spPr>
          <a:xfrm>
            <a:off x="51832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3" name="PlaceHolder 5"/>
          <p:cNvSpPr>
            <a:spLocks noGrp="1"/>
          </p:cNvSpPr>
          <p:nvPr>
            <p:ph type="body"/>
          </p:nvPr>
        </p:nvSpPr>
        <p:spPr>
          <a:xfrm>
            <a:off x="83458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35" name="PlaceHolder 2"/>
          <p:cNvSpPr>
            <a:spLocks noGrp="1"/>
          </p:cNvSpPr>
          <p:nvPr>
            <p:ph type="body"/>
          </p:nvPr>
        </p:nvSpPr>
        <p:spPr>
          <a:xfrm>
            <a:off x="518328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6" name="PlaceHolder 3"/>
          <p:cNvSpPr>
            <a:spLocks noGrp="1"/>
          </p:cNvSpPr>
          <p:nvPr>
            <p:ph type="body"/>
          </p:nvPr>
        </p:nvSpPr>
        <p:spPr>
          <a:xfrm>
            <a:off x="727020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7" name="PlaceHolder 4"/>
          <p:cNvSpPr>
            <a:spLocks noGrp="1"/>
          </p:cNvSpPr>
          <p:nvPr>
            <p:ph type="body"/>
          </p:nvPr>
        </p:nvSpPr>
        <p:spPr>
          <a:xfrm>
            <a:off x="935712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8" name="PlaceHolder 5"/>
          <p:cNvSpPr>
            <a:spLocks noGrp="1"/>
          </p:cNvSpPr>
          <p:nvPr>
            <p:ph type="body"/>
          </p:nvPr>
        </p:nvSpPr>
        <p:spPr>
          <a:xfrm>
            <a:off x="518328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39" name="PlaceHolder 6"/>
          <p:cNvSpPr>
            <a:spLocks noGrp="1"/>
          </p:cNvSpPr>
          <p:nvPr>
            <p:ph type="body"/>
          </p:nvPr>
        </p:nvSpPr>
        <p:spPr>
          <a:xfrm>
            <a:off x="727020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40" name="PlaceHolder 7"/>
          <p:cNvSpPr>
            <a:spLocks noGrp="1"/>
          </p:cNvSpPr>
          <p:nvPr>
            <p:ph type="body"/>
          </p:nvPr>
        </p:nvSpPr>
        <p:spPr>
          <a:xfrm>
            <a:off x="935712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47" name="PlaceHolder 2"/>
          <p:cNvSpPr>
            <a:spLocks noGrp="1"/>
          </p:cNvSpPr>
          <p:nvPr>
            <p:ph type="subTitle"/>
          </p:nvPr>
        </p:nvSpPr>
        <p:spPr>
          <a:xfrm>
            <a:off x="5183280" y="987480"/>
            <a:ext cx="6171840" cy="487332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49" name="PlaceHolder 2"/>
          <p:cNvSpPr>
            <a:spLocks noGrp="1"/>
          </p:cNvSpPr>
          <p:nvPr>
            <p:ph type="body"/>
          </p:nvPr>
        </p:nvSpPr>
        <p:spPr>
          <a:xfrm>
            <a:off x="5183280" y="987480"/>
            <a:ext cx="6171840" cy="48733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51" name="PlaceHolder 2"/>
          <p:cNvSpPr>
            <a:spLocks noGrp="1"/>
          </p:cNvSpPr>
          <p:nvPr>
            <p:ph type="body"/>
          </p:nvPr>
        </p:nvSpPr>
        <p:spPr>
          <a:xfrm>
            <a:off x="51832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52" name="PlaceHolder 3"/>
          <p:cNvSpPr>
            <a:spLocks noGrp="1"/>
          </p:cNvSpPr>
          <p:nvPr>
            <p:ph type="body"/>
          </p:nvPr>
        </p:nvSpPr>
        <p:spPr>
          <a:xfrm>
            <a:off x="83458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9880" y="457200"/>
            <a:ext cx="3931920" cy="741708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56"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57" name="PlaceHolder 3"/>
          <p:cNvSpPr>
            <a:spLocks noGrp="1"/>
          </p:cNvSpPr>
          <p:nvPr>
            <p:ph type="body"/>
          </p:nvPr>
        </p:nvSpPr>
        <p:spPr>
          <a:xfrm>
            <a:off x="83458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58" name="PlaceHolder 4"/>
          <p:cNvSpPr>
            <a:spLocks noGrp="1"/>
          </p:cNvSpPr>
          <p:nvPr>
            <p:ph type="body"/>
          </p:nvPr>
        </p:nvSpPr>
        <p:spPr>
          <a:xfrm>
            <a:off x="51832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6" name="PlaceHolder 2"/>
          <p:cNvSpPr>
            <a:spLocks noGrp="1"/>
          </p:cNvSpPr>
          <p:nvPr>
            <p:ph type="subTitle"/>
          </p:nvPr>
        </p:nvSpPr>
        <p:spPr>
          <a:xfrm>
            <a:off x="5183280" y="987480"/>
            <a:ext cx="6171840" cy="487332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60" name="PlaceHolder 2"/>
          <p:cNvSpPr>
            <a:spLocks noGrp="1"/>
          </p:cNvSpPr>
          <p:nvPr>
            <p:ph type="body"/>
          </p:nvPr>
        </p:nvSpPr>
        <p:spPr>
          <a:xfrm>
            <a:off x="51832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61"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62" name="PlaceHolder 4"/>
          <p:cNvSpPr>
            <a:spLocks noGrp="1"/>
          </p:cNvSpPr>
          <p:nvPr>
            <p:ph type="body"/>
          </p:nvPr>
        </p:nvSpPr>
        <p:spPr>
          <a:xfrm>
            <a:off x="83458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64"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65"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66" name="PlaceHolder 4"/>
          <p:cNvSpPr>
            <a:spLocks noGrp="1"/>
          </p:cNvSpPr>
          <p:nvPr>
            <p:ph type="body"/>
          </p:nvPr>
        </p:nvSpPr>
        <p:spPr>
          <a:xfrm>
            <a:off x="5183280" y="353340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68" name="PlaceHolder 2"/>
          <p:cNvSpPr>
            <a:spLocks noGrp="1"/>
          </p:cNvSpPr>
          <p:nvPr>
            <p:ph type="body"/>
          </p:nvPr>
        </p:nvSpPr>
        <p:spPr>
          <a:xfrm>
            <a:off x="5183280" y="98748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69" name="PlaceHolder 3"/>
          <p:cNvSpPr>
            <a:spLocks noGrp="1"/>
          </p:cNvSpPr>
          <p:nvPr>
            <p:ph type="body"/>
          </p:nvPr>
        </p:nvSpPr>
        <p:spPr>
          <a:xfrm>
            <a:off x="5183280" y="353340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71"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72"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73" name="PlaceHolder 4"/>
          <p:cNvSpPr>
            <a:spLocks noGrp="1"/>
          </p:cNvSpPr>
          <p:nvPr>
            <p:ph type="body"/>
          </p:nvPr>
        </p:nvSpPr>
        <p:spPr>
          <a:xfrm>
            <a:off x="51832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74" name="PlaceHolder 5"/>
          <p:cNvSpPr>
            <a:spLocks noGrp="1"/>
          </p:cNvSpPr>
          <p:nvPr>
            <p:ph type="body"/>
          </p:nvPr>
        </p:nvSpPr>
        <p:spPr>
          <a:xfrm>
            <a:off x="83458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76" name="PlaceHolder 2"/>
          <p:cNvSpPr>
            <a:spLocks noGrp="1"/>
          </p:cNvSpPr>
          <p:nvPr>
            <p:ph type="body"/>
          </p:nvPr>
        </p:nvSpPr>
        <p:spPr>
          <a:xfrm>
            <a:off x="518328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77" name="PlaceHolder 3"/>
          <p:cNvSpPr>
            <a:spLocks noGrp="1"/>
          </p:cNvSpPr>
          <p:nvPr>
            <p:ph type="body"/>
          </p:nvPr>
        </p:nvSpPr>
        <p:spPr>
          <a:xfrm>
            <a:off x="727020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78" name="PlaceHolder 4"/>
          <p:cNvSpPr>
            <a:spLocks noGrp="1"/>
          </p:cNvSpPr>
          <p:nvPr>
            <p:ph type="body"/>
          </p:nvPr>
        </p:nvSpPr>
        <p:spPr>
          <a:xfrm>
            <a:off x="935712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79" name="PlaceHolder 5"/>
          <p:cNvSpPr>
            <a:spLocks noGrp="1"/>
          </p:cNvSpPr>
          <p:nvPr>
            <p:ph type="body"/>
          </p:nvPr>
        </p:nvSpPr>
        <p:spPr>
          <a:xfrm>
            <a:off x="518328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80" name="PlaceHolder 6"/>
          <p:cNvSpPr>
            <a:spLocks noGrp="1"/>
          </p:cNvSpPr>
          <p:nvPr>
            <p:ph type="body"/>
          </p:nvPr>
        </p:nvSpPr>
        <p:spPr>
          <a:xfrm>
            <a:off x="727020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81" name="PlaceHolder 7"/>
          <p:cNvSpPr>
            <a:spLocks noGrp="1"/>
          </p:cNvSpPr>
          <p:nvPr>
            <p:ph type="body"/>
          </p:nvPr>
        </p:nvSpPr>
        <p:spPr>
          <a:xfrm>
            <a:off x="935712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8"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89" name="PlaceHolder 2"/>
          <p:cNvSpPr>
            <a:spLocks noGrp="1"/>
          </p:cNvSpPr>
          <p:nvPr>
            <p:ph type="subTitle"/>
          </p:nvPr>
        </p:nvSpPr>
        <p:spPr>
          <a:xfrm>
            <a:off x="5183280" y="987480"/>
            <a:ext cx="6171840" cy="487332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91" name="PlaceHolder 2"/>
          <p:cNvSpPr>
            <a:spLocks noGrp="1"/>
          </p:cNvSpPr>
          <p:nvPr>
            <p:ph type="body"/>
          </p:nvPr>
        </p:nvSpPr>
        <p:spPr>
          <a:xfrm>
            <a:off x="5183280" y="987480"/>
            <a:ext cx="6171840" cy="48733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93" name="PlaceHolder 2"/>
          <p:cNvSpPr>
            <a:spLocks noGrp="1"/>
          </p:cNvSpPr>
          <p:nvPr>
            <p:ph type="body"/>
          </p:nvPr>
        </p:nvSpPr>
        <p:spPr>
          <a:xfrm>
            <a:off x="51832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94" name="PlaceHolder 3"/>
          <p:cNvSpPr>
            <a:spLocks noGrp="1"/>
          </p:cNvSpPr>
          <p:nvPr>
            <p:ph type="body"/>
          </p:nvPr>
        </p:nvSpPr>
        <p:spPr>
          <a:xfrm>
            <a:off x="83458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5"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8" name="PlaceHolder 2"/>
          <p:cNvSpPr>
            <a:spLocks noGrp="1"/>
          </p:cNvSpPr>
          <p:nvPr>
            <p:ph type="body"/>
          </p:nvPr>
        </p:nvSpPr>
        <p:spPr>
          <a:xfrm>
            <a:off x="5183280" y="987480"/>
            <a:ext cx="6171840" cy="48733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6" name="PlaceHolder 1"/>
          <p:cNvSpPr>
            <a:spLocks noGrp="1"/>
          </p:cNvSpPr>
          <p:nvPr>
            <p:ph type="subTitle"/>
          </p:nvPr>
        </p:nvSpPr>
        <p:spPr>
          <a:xfrm>
            <a:off x="839880" y="457200"/>
            <a:ext cx="3931920" cy="741708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98"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99" name="PlaceHolder 3"/>
          <p:cNvSpPr>
            <a:spLocks noGrp="1"/>
          </p:cNvSpPr>
          <p:nvPr>
            <p:ph type="body"/>
          </p:nvPr>
        </p:nvSpPr>
        <p:spPr>
          <a:xfrm>
            <a:off x="83458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00" name="PlaceHolder 4"/>
          <p:cNvSpPr>
            <a:spLocks noGrp="1"/>
          </p:cNvSpPr>
          <p:nvPr>
            <p:ph type="body"/>
          </p:nvPr>
        </p:nvSpPr>
        <p:spPr>
          <a:xfrm>
            <a:off x="51832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02" name="PlaceHolder 2"/>
          <p:cNvSpPr>
            <a:spLocks noGrp="1"/>
          </p:cNvSpPr>
          <p:nvPr>
            <p:ph type="body"/>
          </p:nvPr>
        </p:nvSpPr>
        <p:spPr>
          <a:xfrm>
            <a:off x="51832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03"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04" name="PlaceHolder 4"/>
          <p:cNvSpPr>
            <a:spLocks noGrp="1"/>
          </p:cNvSpPr>
          <p:nvPr>
            <p:ph type="body"/>
          </p:nvPr>
        </p:nvSpPr>
        <p:spPr>
          <a:xfrm>
            <a:off x="83458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06"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07"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08" name="PlaceHolder 4"/>
          <p:cNvSpPr>
            <a:spLocks noGrp="1"/>
          </p:cNvSpPr>
          <p:nvPr>
            <p:ph type="body"/>
          </p:nvPr>
        </p:nvSpPr>
        <p:spPr>
          <a:xfrm>
            <a:off x="5183280" y="353340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10" name="PlaceHolder 2"/>
          <p:cNvSpPr>
            <a:spLocks noGrp="1"/>
          </p:cNvSpPr>
          <p:nvPr>
            <p:ph type="body"/>
          </p:nvPr>
        </p:nvSpPr>
        <p:spPr>
          <a:xfrm>
            <a:off x="5183280" y="98748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11" name="PlaceHolder 3"/>
          <p:cNvSpPr>
            <a:spLocks noGrp="1"/>
          </p:cNvSpPr>
          <p:nvPr>
            <p:ph type="body"/>
          </p:nvPr>
        </p:nvSpPr>
        <p:spPr>
          <a:xfrm>
            <a:off x="5183280" y="353340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13"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14"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15" name="PlaceHolder 4"/>
          <p:cNvSpPr>
            <a:spLocks noGrp="1"/>
          </p:cNvSpPr>
          <p:nvPr>
            <p:ph type="body"/>
          </p:nvPr>
        </p:nvSpPr>
        <p:spPr>
          <a:xfrm>
            <a:off x="51832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16" name="PlaceHolder 5"/>
          <p:cNvSpPr>
            <a:spLocks noGrp="1"/>
          </p:cNvSpPr>
          <p:nvPr>
            <p:ph type="body"/>
          </p:nvPr>
        </p:nvSpPr>
        <p:spPr>
          <a:xfrm>
            <a:off x="83458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18" name="PlaceHolder 2"/>
          <p:cNvSpPr>
            <a:spLocks noGrp="1"/>
          </p:cNvSpPr>
          <p:nvPr>
            <p:ph type="body"/>
          </p:nvPr>
        </p:nvSpPr>
        <p:spPr>
          <a:xfrm>
            <a:off x="518328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19" name="PlaceHolder 3"/>
          <p:cNvSpPr>
            <a:spLocks noGrp="1"/>
          </p:cNvSpPr>
          <p:nvPr>
            <p:ph type="body"/>
          </p:nvPr>
        </p:nvSpPr>
        <p:spPr>
          <a:xfrm>
            <a:off x="727020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20" name="PlaceHolder 4"/>
          <p:cNvSpPr>
            <a:spLocks noGrp="1"/>
          </p:cNvSpPr>
          <p:nvPr>
            <p:ph type="body"/>
          </p:nvPr>
        </p:nvSpPr>
        <p:spPr>
          <a:xfrm>
            <a:off x="9357120" y="98748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21" name="PlaceHolder 5"/>
          <p:cNvSpPr>
            <a:spLocks noGrp="1"/>
          </p:cNvSpPr>
          <p:nvPr>
            <p:ph type="body"/>
          </p:nvPr>
        </p:nvSpPr>
        <p:spPr>
          <a:xfrm>
            <a:off x="518328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22" name="PlaceHolder 6"/>
          <p:cNvSpPr>
            <a:spLocks noGrp="1"/>
          </p:cNvSpPr>
          <p:nvPr>
            <p:ph type="body"/>
          </p:nvPr>
        </p:nvSpPr>
        <p:spPr>
          <a:xfrm>
            <a:off x="727020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23" name="PlaceHolder 7"/>
          <p:cNvSpPr>
            <a:spLocks noGrp="1"/>
          </p:cNvSpPr>
          <p:nvPr>
            <p:ph type="body"/>
          </p:nvPr>
        </p:nvSpPr>
        <p:spPr>
          <a:xfrm>
            <a:off x="9357120" y="3533400"/>
            <a:ext cx="198720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0" name="PlaceHolder 2"/>
          <p:cNvSpPr>
            <a:spLocks noGrp="1"/>
          </p:cNvSpPr>
          <p:nvPr>
            <p:ph type="body"/>
          </p:nvPr>
        </p:nvSpPr>
        <p:spPr>
          <a:xfrm>
            <a:off x="51832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1" name="PlaceHolder 3"/>
          <p:cNvSpPr>
            <a:spLocks noGrp="1"/>
          </p:cNvSpPr>
          <p:nvPr>
            <p:ph type="body"/>
          </p:nvPr>
        </p:nvSpPr>
        <p:spPr>
          <a:xfrm>
            <a:off x="83458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9880" y="457200"/>
            <a:ext cx="3931920" cy="7417080"/>
          </a:xfrm>
          <a:prstGeom prst="rect">
            <a:avLst/>
          </a:prstGeom>
        </p:spPr>
        <p:txBody>
          <a:bodyPr lIns="0" rIns="0" tIns="0" bIns="0" anchor="ctr">
            <a:spAutoFit/>
          </a:bodyPr>
          <a:p>
            <a:pPr algn="ctr"/>
            <a:endParaRPr b="0" lang="hr-H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5"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6" name="PlaceHolder 3"/>
          <p:cNvSpPr>
            <a:spLocks noGrp="1"/>
          </p:cNvSpPr>
          <p:nvPr>
            <p:ph type="body"/>
          </p:nvPr>
        </p:nvSpPr>
        <p:spPr>
          <a:xfrm>
            <a:off x="83458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17" name="PlaceHolder 4"/>
          <p:cNvSpPr>
            <a:spLocks noGrp="1"/>
          </p:cNvSpPr>
          <p:nvPr>
            <p:ph type="body"/>
          </p:nvPr>
        </p:nvSpPr>
        <p:spPr>
          <a:xfrm>
            <a:off x="51832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19" name="PlaceHolder 2"/>
          <p:cNvSpPr>
            <a:spLocks noGrp="1"/>
          </p:cNvSpPr>
          <p:nvPr>
            <p:ph type="body"/>
          </p:nvPr>
        </p:nvSpPr>
        <p:spPr>
          <a:xfrm>
            <a:off x="5183280" y="987480"/>
            <a:ext cx="3011760" cy="48733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20"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21" name="PlaceHolder 4"/>
          <p:cNvSpPr>
            <a:spLocks noGrp="1"/>
          </p:cNvSpPr>
          <p:nvPr>
            <p:ph type="body"/>
          </p:nvPr>
        </p:nvSpPr>
        <p:spPr>
          <a:xfrm>
            <a:off x="8345880" y="353340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9880" y="457200"/>
            <a:ext cx="3931920" cy="1599840"/>
          </a:xfrm>
          <a:prstGeom prst="rect">
            <a:avLst/>
          </a:prstGeom>
        </p:spPr>
        <p:txBody>
          <a:bodyPr lIns="0" rIns="0" tIns="0" bIns="0" anchor="ctr">
            <a:spAutoFit/>
          </a:bodyPr>
          <a:p>
            <a:endParaRPr b="0" lang="sr-Latn-RS" sz="1800" spc="-1" strike="noStrike">
              <a:solidFill>
                <a:srgbClr val="000000"/>
              </a:solidFill>
              <a:latin typeface="Calibri"/>
            </a:endParaRPr>
          </a:p>
        </p:txBody>
      </p:sp>
      <p:sp>
        <p:nvSpPr>
          <p:cNvPr id="23" name="PlaceHolder 2"/>
          <p:cNvSpPr>
            <a:spLocks noGrp="1"/>
          </p:cNvSpPr>
          <p:nvPr>
            <p:ph type="body"/>
          </p:nvPr>
        </p:nvSpPr>
        <p:spPr>
          <a:xfrm>
            <a:off x="51832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24" name="PlaceHolder 3"/>
          <p:cNvSpPr>
            <a:spLocks noGrp="1"/>
          </p:cNvSpPr>
          <p:nvPr>
            <p:ph type="body"/>
          </p:nvPr>
        </p:nvSpPr>
        <p:spPr>
          <a:xfrm>
            <a:off x="8345880" y="987480"/>
            <a:ext cx="3011760" cy="2324520"/>
          </a:xfrm>
          <a:prstGeom prst="rect">
            <a:avLst/>
          </a:prstGeom>
        </p:spPr>
        <p:txBody>
          <a:bodyPr lIns="0" rIns="0" tIns="0" bIns="0">
            <a:normAutofit/>
          </a:bodyPr>
          <a:p>
            <a:endParaRPr b="0" lang="sr-Latn-RS" sz="2800" spc="-1" strike="noStrike">
              <a:solidFill>
                <a:srgbClr val="000000"/>
              </a:solidFill>
              <a:latin typeface="Calibri"/>
            </a:endParaRPr>
          </a:p>
        </p:txBody>
      </p:sp>
      <p:sp>
        <p:nvSpPr>
          <p:cNvPr id="25" name="PlaceHolder 4"/>
          <p:cNvSpPr>
            <a:spLocks noGrp="1"/>
          </p:cNvSpPr>
          <p:nvPr>
            <p:ph type="body"/>
          </p:nvPr>
        </p:nvSpPr>
        <p:spPr>
          <a:xfrm>
            <a:off x="5183280" y="3533400"/>
            <a:ext cx="6171840" cy="2324520"/>
          </a:xfrm>
          <a:prstGeom prst="rect">
            <a:avLst/>
          </a:prstGeom>
        </p:spPr>
        <p:txBody>
          <a:bodyPr lIns="0" rIns="0" tIns="0" bIns="0">
            <a:normAutofit/>
          </a:bodyPr>
          <a:p>
            <a:endParaRPr b="0" lang="sr-Latn-R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sr-Latn-RS" sz="6000" spc="-1" strike="noStrike">
                <a:solidFill>
                  <a:srgbClr val="000000"/>
                </a:solidFill>
                <a:latin typeface="Calibri Light"/>
              </a:rPr>
              <a:t>Kliknite da biste uredili stil naslova matrice</a:t>
            </a:r>
            <a:endParaRPr b="0" lang="sr-Latn-RS"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fld id="{40DC0C9C-5682-4F0E-BD41-624D7C7607BE}" type="datetime">
              <a:rPr b="0" lang="hr-HR" sz="1200" spc="-1" strike="noStrike">
                <a:solidFill>
                  <a:srgbClr val="8b8b8b"/>
                </a:solidFill>
                <a:latin typeface="Calibri"/>
              </a:rPr>
              <a:t>2.06.21</a:t>
            </a:fld>
            <a:endParaRPr b="0" lang="hr-HR" sz="12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p>
            <a:endParaRPr b="0" lang="hr-HR"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F2948954-C754-4E0F-8836-E5F5A6FB184C}" type="slidenum">
              <a:rPr b="0" lang="hr-HR" sz="1200" spc="-1" strike="noStrike">
                <a:solidFill>
                  <a:srgbClr val="8b8b8b"/>
                </a:solidFill>
                <a:latin typeface="Calibri"/>
              </a:rPr>
              <a:t>&lt;number&gt;</a:t>
            </a:fld>
            <a:endParaRPr b="0" lang="hr-HR"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r-Latn-RS" sz="2800" spc="-1" strike="noStrike">
                <a:solidFill>
                  <a:srgbClr val="000000"/>
                </a:solidFill>
                <a:latin typeface="Calibri"/>
              </a:rPr>
              <a:t>Kliknite za uređivanje oblika teksta</a:t>
            </a:r>
            <a:endParaRPr b="0" lang="sr-Latn-R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sr-Latn-RS" sz="2000" spc="-1" strike="noStrike">
                <a:solidFill>
                  <a:srgbClr val="000000"/>
                </a:solidFill>
                <a:latin typeface="Calibri"/>
              </a:rPr>
              <a:t>Druga razina konture</a:t>
            </a:r>
            <a:endParaRPr b="0" lang="sr-Latn-R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sr-Latn-RS" sz="1800" spc="-1" strike="noStrike">
                <a:solidFill>
                  <a:srgbClr val="000000"/>
                </a:solidFill>
                <a:latin typeface="Calibri"/>
              </a:rPr>
              <a:t>Treća razina konture</a:t>
            </a:r>
            <a:endParaRPr b="0" lang="sr-Latn-R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sr-Latn-RS" sz="1800" spc="-1" strike="noStrike">
                <a:solidFill>
                  <a:srgbClr val="000000"/>
                </a:solidFill>
                <a:latin typeface="Calibri"/>
              </a:rPr>
              <a:t>Četvrta razina kontura</a:t>
            </a:r>
            <a:endParaRPr b="0" lang="sr-Latn-R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sr-Latn-RS" sz="2000" spc="-1" strike="noStrike">
                <a:solidFill>
                  <a:srgbClr val="000000"/>
                </a:solidFill>
                <a:latin typeface="Calibri"/>
              </a:rPr>
              <a:t>Peta razina kontura</a:t>
            </a:r>
            <a:endParaRPr b="0" lang="sr-Latn-R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sr-Latn-RS" sz="2000" spc="-1" strike="noStrike">
                <a:solidFill>
                  <a:srgbClr val="000000"/>
                </a:solidFill>
                <a:latin typeface="Calibri"/>
              </a:rPr>
              <a:t>Šesta razina kontura</a:t>
            </a:r>
            <a:endParaRPr b="0" lang="sr-Latn-R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sr-Latn-RS" sz="2000" spc="-1" strike="noStrike">
                <a:solidFill>
                  <a:srgbClr val="000000"/>
                </a:solidFill>
                <a:latin typeface="Calibri"/>
              </a:rPr>
              <a:t>Sedma razina konture</a:t>
            </a:r>
            <a:endParaRPr b="0" lang="sr-Latn-R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sr-Latn-RS" sz="4400" spc="-1" strike="noStrike">
                <a:solidFill>
                  <a:srgbClr val="000000"/>
                </a:solidFill>
                <a:latin typeface="Calibri Light"/>
              </a:rPr>
              <a:t>Kliknite da biste uredili stil naslova matrice</a:t>
            </a:r>
            <a:endParaRPr b="0" lang="sr-Latn-RS" sz="4400" spc="-1" strike="noStrike">
              <a:solidFill>
                <a:srgbClr val="000000"/>
              </a:solidFill>
              <a:latin typeface="Calibri"/>
            </a:endParaRPr>
          </a:p>
        </p:txBody>
      </p:sp>
      <p:sp>
        <p:nvSpPr>
          <p:cNvPr id="42"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fld id="{BB22FEA2-A332-46FF-9C15-7961935EB874}" type="datetime">
              <a:rPr b="0" lang="hr-HR" sz="1200" spc="-1" strike="noStrike">
                <a:solidFill>
                  <a:srgbClr val="8b8b8b"/>
                </a:solidFill>
                <a:latin typeface="Calibri"/>
              </a:rPr>
              <a:t>2.06.21</a:t>
            </a:fld>
            <a:endParaRPr b="0" lang="hr-HR" sz="1200" spc="-1" strike="noStrike">
              <a:latin typeface="Times New Roman"/>
            </a:endParaRPr>
          </a:p>
        </p:txBody>
      </p:sp>
      <p:sp>
        <p:nvSpPr>
          <p:cNvPr id="43" name="PlaceHolder 3"/>
          <p:cNvSpPr>
            <a:spLocks noGrp="1"/>
          </p:cNvSpPr>
          <p:nvPr>
            <p:ph type="ftr"/>
          </p:nvPr>
        </p:nvSpPr>
        <p:spPr>
          <a:xfrm>
            <a:off x="4038480" y="6356520"/>
            <a:ext cx="4114440" cy="364680"/>
          </a:xfrm>
          <a:prstGeom prst="rect">
            <a:avLst/>
          </a:prstGeom>
        </p:spPr>
        <p:txBody>
          <a:bodyPr anchor="ctr">
            <a:noAutofit/>
          </a:bodyPr>
          <a:p>
            <a:endParaRPr b="0" lang="hr-HR" sz="2400" spc="-1" strike="noStrike">
              <a:latin typeface="Times New Roman"/>
            </a:endParaRPr>
          </a:p>
        </p:txBody>
      </p:sp>
      <p:sp>
        <p:nvSpPr>
          <p:cNvPr id="44"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F4D1475D-CC12-4C9B-99A6-2F97E66535CE}" type="slidenum">
              <a:rPr b="0" lang="hr-HR" sz="1200" spc="-1" strike="noStrike">
                <a:solidFill>
                  <a:srgbClr val="8b8b8b"/>
                </a:solidFill>
                <a:latin typeface="Calibri"/>
              </a:rPr>
              <a:t>&lt;number&gt;</a:t>
            </a:fld>
            <a:endParaRPr b="0" lang="hr-HR" sz="1200" spc="-1" strike="noStrike">
              <a:latin typeface="Times New Roman"/>
            </a:endParaRPr>
          </a:p>
        </p:txBody>
      </p:sp>
      <p:sp>
        <p:nvSpPr>
          <p:cNvPr id="45"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r-Latn-RS" sz="2800" spc="-1" strike="noStrike">
                <a:solidFill>
                  <a:srgbClr val="000000"/>
                </a:solidFill>
                <a:latin typeface="Calibri"/>
              </a:rPr>
              <a:t>Kliknite za uređivanje oblika teksta</a:t>
            </a:r>
            <a:endParaRPr b="0" lang="sr-Latn-R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sr-Latn-RS" sz="2000" spc="-1" strike="noStrike">
                <a:solidFill>
                  <a:srgbClr val="000000"/>
                </a:solidFill>
                <a:latin typeface="Calibri"/>
              </a:rPr>
              <a:t>Druga razina konture</a:t>
            </a:r>
            <a:endParaRPr b="0" lang="sr-Latn-R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sr-Latn-RS" sz="1800" spc="-1" strike="noStrike">
                <a:solidFill>
                  <a:srgbClr val="000000"/>
                </a:solidFill>
                <a:latin typeface="Calibri"/>
              </a:rPr>
              <a:t>Treća razina konture</a:t>
            </a:r>
            <a:endParaRPr b="0" lang="sr-Latn-R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sr-Latn-RS" sz="1800" spc="-1" strike="noStrike">
                <a:solidFill>
                  <a:srgbClr val="000000"/>
                </a:solidFill>
                <a:latin typeface="Calibri"/>
              </a:rPr>
              <a:t>Četvrta razina kontura</a:t>
            </a:r>
            <a:endParaRPr b="0" lang="sr-Latn-R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sr-Latn-RS" sz="2000" spc="-1" strike="noStrike">
                <a:solidFill>
                  <a:srgbClr val="000000"/>
                </a:solidFill>
                <a:latin typeface="Calibri"/>
              </a:rPr>
              <a:t>Peta razina kontura</a:t>
            </a:r>
            <a:endParaRPr b="0" lang="sr-Latn-R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sr-Latn-RS" sz="2000" spc="-1" strike="noStrike">
                <a:solidFill>
                  <a:srgbClr val="000000"/>
                </a:solidFill>
                <a:latin typeface="Calibri"/>
              </a:rPr>
              <a:t>Šesta razina kontura</a:t>
            </a:r>
            <a:endParaRPr b="0" lang="sr-Latn-R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sr-Latn-RS" sz="2000" spc="-1" strike="noStrike">
                <a:solidFill>
                  <a:srgbClr val="000000"/>
                </a:solidFill>
                <a:latin typeface="Calibri"/>
              </a:rPr>
              <a:t>Sedma razina konture</a:t>
            </a:r>
            <a:endParaRPr b="0" lang="sr-Latn-R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839880" y="457200"/>
            <a:ext cx="3931920" cy="1599840"/>
          </a:xfrm>
          <a:prstGeom prst="rect">
            <a:avLst/>
          </a:prstGeom>
        </p:spPr>
        <p:txBody>
          <a:bodyPr anchor="b">
            <a:noAutofit/>
          </a:bodyPr>
          <a:p>
            <a:pPr>
              <a:lnSpc>
                <a:spcPct val="90000"/>
              </a:lnSpc>
            </a:pPr>
            <a:r>
              <a:rPr b="0" lang="sr-Latn-RS" sz="3200" spc="-1" strike="noStrike">
                <a:solidFill>
                  <a:srgbClr val="000000"/>
                </a:solidFill>
                <a:latin typeface="Calibri Light"/>
              </a:rPr>
              <a:t>Kliknite da biste uredili stil naslova matrice</a:t>
            </a:r>
            <a:endParaRPr b="0" lang="sr-Latn-RS" sz="3200" spc="-1" strike="noStrike">
              <a:solidFill>
                <a:srgbClr val="000000"/>
              </a:solidFill>
              <a:latin typeface="Calibri"/>
            </a:endParaRPr>
          </a:p>
        </p:txBody>
      </p:sp>
      <p:sp>
        <p:nvSpPr>
          <p:cNvPr id="83" name="PlaceHolder 2"/>
          <p:cNvSpPr>
            <a:spLocks noGrp="1"/>
          </p:cNvSpPr>
          <p:nvPr>
            <p:ph type="body"/>
          </p:nvPr>
        </p:nvSpPr>
        <p:spPr>
          <a:xfrm>
            <a:off x="5183280" y="987480"/>
            <a:ext cx="6171840" cy="4873320"/>
          </a:xfrm>
          <a:prstGeom prst="rect">
            <a:avLst/>
          </a:prstGeom>
        </p:spPr>
        <p:txBody>
          <a:bodyPr>
            <a:noAutofit/>
          </a:bodyPr>
          <a:p>
            <a:pPr marL="228600" indent="-228240">
              <a:lnSpc>
                <a:spcPct val="90000"/>
              </a:lnSpc>
              <a:spcBef>
                <a:spcPts val="1001"/>
              </a:spcBef>
              <a:buClr>
                <a:srgbClr val="000000"/>
              </a:buClr>
              <a:buFont typeface="Arial"/>
              <a:buChar char="•"/>
            </a:pPr>
            <a:r>
              <a:rPr b="0" lang="sr-Latn-RS" sz="3200" spc="-1" strike="noStrike">
                <a:solidFill>
                  <a:srgbClr val="000000"/>
                </a:solidFill>
                <a:latin typeface="Calibri"/>
              </a:rPr>
              <a:t>Uredite stilove teksta matrice</a:t>
            </a:r>
            <a:endParaRPr b="0" lang="sr-Latn-RS" sz="32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sr-Latn-RS" sz="2800" spc="-1" strike="noStrike">
                <a:solidFill>
                  <a:srgbClr val="000000"/>
                </a:solidFill>
                <a:latin typeface="Calibri"/>
              </a:rPr>
              <a:t>Druga razina</a:t>
            </a:r>
            <a:endParaRPr b="0" lang="sr-Latn-RS" sz="28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sr-Latn-RS" sz="2400" spc="-1" strike="noStrike">
                <a:solidFill>
                  <a:srgbClr val="000000"/>
                </a:solidFill>
                <a:latin typeface="Calibri"/>
              </a:rPr>
              <a:t>Treća razina</a:t>
            </a:r>
            <a:endParaRPr b="0" lang="sr-Latn-RS" sz="24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sr-Latn-RS" sz="2000" spc="-1" strike="noStrike">
                <a:solidFill>
                  <a:srgbClr val="000000"/>
                </a:solidFill>
                <a:latin typeface="Calibri"/>
              </a:rPr>
              <a:t>Četvrta razina</a:t>
            </a:r>
            <a:endParaRPr b="0" lang="sr-Latn-RS" sz="20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sr-Latn-RS" sz="2000" spc="-1" strike="noStrike">
                <a:solidFill>
                  <a:srgbClr val="000000"/>
                </a:solidFill>
                <a:latin typeface="Calibri"/>
              </a:rPr>
              <a:t>Peta razina</a:t>
            </a:r>
            <a:endParaRPr b="0" lang="sr-Latn-RS" sz="2000" spc="-1" strike="noStrike">
              <a:solidFill>
                <a:srgbClr val="000000"/>
              </a:solidFill>
              <a:latin typeface="Calibri"/>
            </a:endParaRPr>
          </a:p>
        </p:txBody>
      </p:sp>
      <p:sp>
        <p:nvSpPr>
          <p:cNvPr id="84" name="PlaceHolder 3"/>
          <p:cNvSpPr>
            <a:spLocks noGrp="1"/>
          </p:cNvSpPr>
          <p:nvPr>
            <p:ph type="body"/>
          </p:nvPr>
        </p:nvSpPr>
        <p:spPr>
          <a:xfrm>
            <a:off x="839880" y="2057400"/>
            <a:ext cx="3931920" cy="3811320"/>
          </a:xfrm>
          <a:prstGeom prst="rect">
            <a:avLst/>
          </a:prstGeom>
        </p:spPr>
        <p:txBody>
          <a:bodyPr>
            <a:noAutofit/>
          </a:bodyPr>
          <a:p>
            <a:pPr>
              <a:lnSpc>
                <a:spcPct val="90000"/>
              </a:lnSpc>
              <a:spcBef>
                <a:spcPts val="1001"/>
              </a:spcBef>
            </a:pPr>
            <a:r>
              <a:rPr b="0" lang="sr-Latn-RS" sz="1600" spc="-1" strike="noStrike">
                <a:solidFill>
                  <a:srgbClr val="000000"/>
                </a:solidFill>
                <a:latin typeface="Calibri"/>
              </a:rPr>
              <a:t>Uredite stilove teksta matrice</a:t>
            </a:r>
            <a:endParaRPr b="0" lang="sr-Latn-RS" sz="1600" spc="-1" strike="noStrike">
              <a:solidFill>
                <a:srgbClr val="000000"/>
              </a:solidFill>
              <a:latin typeface="Calibri"/>
            </a:endParaRPr>
          </a:p>
        </p:txBody>
      </p:sp>
      <p:sp>
        <p:nvSpPr>
          <p:cNvPr id="85" name="PlaceHolder 4"/>
          <p:cNvSpPr>
            <a:spLocks noGrp="1"/>
          </p:cNvSpPr>
          <p:nvPr>
            <p:ph type="dt"/>
          </p:nvPr>
        </p:nvSpPr>
        <p:spPr>
          <a:xfrm>
            <a:off x="838080" y="6356520"/>
            <a:ext cx="2742840" cy="364680"/>
          </a:xfrm>
          <a:prstGeom prst="rect">
            <a:avLst/>
          </a:prstGeom>
        </p:spPr>
        <p:txBody>
          <a:bodyPr anchor="ctr">
            <a:noAutofit/>
          </a:bodyPr>
          <a:p>
            <a:pPr>
              <a:lnSpc>
                <a:spcPct val="100000"/>
              </a:lnSpc>
            </a:pPr>
            <a:fld id="{BD6F404C-2BFC-4AB9-833D-8ECD41AE8CB9}" type="datetime">
              <a:rPr b="0" lang="hr-HR" sz="1200" spc="-1" strike="noStrike">
                <a:solidFill>
                  <a:srgbClr val="8b8b8b"/>
                </a:solidFill>
                <a:latin typeface="Calibri"/>
              </a:rPr>
              <a:t>2.06.21</a:t>
            </a:fld>
            <a:endParaRPr b="0" lang="hr-HR" sz="1200" spc="-1" strike="noStrike">
              <a:latin typeface="Times New Roman"/>
            </a:endParaRPr>
          </a:p>
        </p:txBody>
      </p:sp>
      <p:sp>
        <p:nvSpPr>
          <p:cNvPr id="86" name="PlaceHolder 5"/>
          <p:cNvSpPr>
            <a:spLocks noGrp="1"/>
          </p:cNvSpPr>
          <p:nvPr>
            <p:ph type="ftr"/>
          </p:nvPr>
        </p:nvSpPr>
        <p:spPr>
          <a:xfrm>
            <a:off x="4038480" y="6356520"/>
            <a:ext cx="4114440" cy="364680"/>
          </a:xfrm>
          <a:prstGeom prst="rect">
            <a:avLst/>
          </a:prstGeom>
        </p:spPr>
        <p:txBody>
          <a:bodyPr anchor="ctr">
            <a:noAutofit/>
          </a:bodyPr>
          <a:p>
            <a:endParaRPr b="0" lang="hr-HR" sz="2400" spc="-1" strike="noStrike">
              <a:latin typeface="Times New Roman"/>
            </a:endParaRPr>
          </a:p>
        </p:txBody>
      </p:sp>
      <p:sp>
        <p:nvSpPr>
          <p:cNvPr id="87" name="PlaceHolder 6"/>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89241D07-58F4-452F-9F72-5F212BB1317E}" type="slidenum">
              <a:rPr b="0" lang="hr-HR" sz="1200" spc="-1" strike="noStrike">
                <a:solidFill>
                  <a:srgbClr val="8b8b8b"/>
                </a:solidFill>
                <a:latin typeface="Calibri"/>
              </a:rPr>
              <a:t>&lt;number&gt;</a:t>
            </a:fld>
            <a:endParaRPr b="0" lang="hr-HR"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TextShape 1"/>
          <p:cNvSpPr txBox="1"/>
          <p:nvPr/>
        </p:nvSpPr>
        <p:spPr>
          <a:xfrm>
            <a:off x="1523880" y="1122480"/>
            <a:ext cx="9143640" cy="2387160"/>
          </a:xfrm>
          <a:prstGeom prst="rect">
            <a:avLst/>
          </a:prstGeom>
          <a:noFill/>
          <a:ln>
            <a:noFill/>
          </a:ln>
        </p:spPr>
        <p:txBody>
          <a:bodyPr anchor="b">
            <a:noAutofit/>
          </a:bodyPr>
          <a:p>
            <a:pPr algn="ctr">
              <a:lnSpc>
                <a:spcPct val="90000"/>
              </a:lnSpc>
            </a:pPr>
            <a:r>
              <a:rPr b="0" lang="sr-Latn-RS" sz="6000" spc="-1" strike="noStrike">
                <a:solidFill>
                  <a:srgbClr val="000000"/>
                </a:solidFill>
                <a:latin typeface="Calibri Light"/>
              </a:rPr>
              <a:t> </a:t>
            </a:r>
            <a:r>
              <a:rPr b="0" lang="sr-Latn-RS" sz="6000" spc="-1" strike="noStrike">
                <a:solidFill>
                  <a:srgbClr val="000000"/>
                </a:solidFill>
                <a:latin typeface="Calibri Light"/>
              </a:rPr>
              <a:t>Football</a:t>
            </a:r>
            <a:endParaRPr b="0" lang="sr-Latn-RS" sz="6000" spc="-1" strike="noStrike">
              <a:solidFill>
                <a:srgbClr val="000000"/>
              </a:solidFill>
              <a:latin typeface="Calibri"/>
            </a:endParaRPr>
          </a:p>
        </p:txBody>
      </p:sp>
      <p:sp>
        <p:nvSpPr>
          <p:cNvPr id="125" name="TextShape 2"/>
          <p:cNvSpPr txBox="1"/>
          <p:nvPr/>
        </p:nvSpPr>
        <p:spPr>
          <a:xfrm>
            <a:off x="1523880" y="3602160"/>
            <a:ext cx="9143640" cy="1655280"/>
          </a:xfrm>
          <a:prstGeom prst="rect">
            <a:avLst/>
          </a:prstGeom>
          <a:noFill/>
          <a:ln>
            <a:noFill/>
          </a:ln>
        </p:spPr>
        <p:txBody>
          <a:bodyPr>
            <a:noAutofit/>
          </a:bodyPr>
          <a:p>
            <a:pPr algn="ctr">
              <a:lnSpc>
                <a:spcPct val="90000"/>
              </a:lnSpc>
              <a:spcBef>
                <a:spcPts val="1001"/>
              </a:spcBef>
            </a:pPr>
            <a:r>
              <a:rPr b="0" lang="hr-HR" sz="2400" spc="-1" strike="noStrike">
                <a:solidFill>
                  <a:srgbClr val="000000"/>
                </a:solidFill>
                <a:latin typeface="Calibri"/>
              </a:rPr>
              <a:t>Most popular sport in Croatia</a:t>
            </a:r>
            <a:endParaRPr b="0" lang="hr-HR" sz="2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TextShape 1"/>
          <p:cNvSpPr txBox="1"/>
          <p:nvPr/>
        </p:nvSpPr>
        <p:spPr>
          <a:xfrm>
            <a:off x="838080" y="365040"/>
            <a:ext cx="10515240" cy="1325160"/>
          </a:xfrm>
          <a:prstGeom prst="rect">
            <a:avLst/>
          </a:prstGeom>
          <a:noFill/>
          <a:ln>
            <a:noFill/>
          </a:ln>
        </p:spPr>
        <p:txBody>
          <a:bodyPr anchor="ctr">
            <a:normAutofit fontScale="73000"/>
          </a:bodyPr>
          <a:p>
            <a:pPr>
              <a:lnSpc>
                <a:spcPct val="90000"/>
              </a:lnSpc>
            </a:pPr>
            <a:r>
              <a:rPr b="0" lang="sr-Latn-RS" sz="4400" spc="-1" strike="noStrike">
                <a:solidFill>
                  <a:srgbClr val="000000"/>
                </a:solidFill>
                <a:latin typeface="Calibri Light"/>
              </a:rPr>
              <a:t>My favourite sport is football.</a:t>
            </a:r>
            <a:br/>
            <a:r>
              <a:rPr b="0" lang="sr-Latn-RS" sz="4400" spc="-1" strike="noStrike">
                <a:solidFill>
                  <a:srgbClr val="000000"/>
                </a:solidFill>
                <a:latin typeface="Calibri Light"/>
              </a:rPr>
              <a:t>It is a team sport played with a ball, between two teams of eleven players.</a:t>
            </a:r>
            <a:endParaRPr b="0" lang="sr-Latn-RS" sz="4400" spc="-1" strike="noStrike">
              <a:solidFill>
                <a:srgbClr val="000000"/>
              </a:solidFill>
              <a:latin typeface="Calibri"/>
            </a:endParaRPr>
          </a:p>
        </p:txBody>
      </p:sp>
      <p:pic>
        <p:nvPicPr>
          <p:cNvPr id="127" name="" descr=""/>
          <p:cNvPicPr/>
          <p:nvPr/>
        </p:nvPicPr>
        <p:blipFill>
          <a:blip r:embed="rId1"/>
          <a:stretch/>
        </p:blipFill>
        <p:spPr>
          <a:xfrm>
            <a:off x="2828880" y="1604880"/>
            <a:ext cx="5811120" cy="3867120"/>
          </a:xfrm>
          <a:prstGeom prst="rect">
            <a:avLst/>
          </a:prstGeom>
          <a:ln>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TextShape 1"/>
          <p:cNvSpPr txBox="1"/>
          <p:nvPr/>
        </p:nvSpPr>
        <p:spPr>
          <a:xfrm>
            <a:off x="838080" y="365040"/>
            <a:ext cx="10515240" cy="1325160"/>
          </a:xfrm>
          <a:prstGeom prst="rect">
            <a:avLst/>
          </a:prstGeom>
          <a:noFill/>
          <a:ln>
            <a:noFill/>
          </a:ln>
        </p:spPr>
        <p:txBody>
          <a:bodyPr anchor="ctr">
            <a:noAutofit/>
          </a:bodyPr>
          <a:p>
            <a:pPr>
              <a:lnSpc>
                <a:spcPct val="90000"/>
              </a:lnSpc>
            </a:pPr>
            <a:r>
              <a:rPr b="0" lang="sr-Latn-RS" sz="4400" spc="-1" strike="noStrike">
                <a:solidFill>
                  <a:srgbClr val="000000"/>
                </a:solidFill>
                <a:latin typeface="Calibri Light"/>
              </a:rPr>
              <a:t>It is a very popular sport. The game is played on a field with a goal on each end.</a:t>
            </a:r>
            <a:endParaRPr b="0" lang="sr-Latn-RS" sz="44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TextShape 1"/>
          <p:cNvSpPr txBox="1"/>
          <p:nvPr/>
        </p:nvSpPr>
        <p:spPr>
          <a:xfrm>
            <a:off x="839880" y="457200"/>
            <a:ext cx="3931920" cy="1599840"/>
          </a:xfrm>
          <a:prstGeom prst="rect">
            <a:avLst/>
          </a:prstGeom>
          <a:noFill/>
          <a:ln>
            <a:noFill/>
          </a:ln>
        </p:spPr>
        <p:txBody>
          <a:bodyPr anchor="b">
            <a:noAutofit/>
          </a:bodyPr>
          <a:p>
            <a:pPr>
              <a:lnSpc>
                <a:spcPct val="90000"/>
              </a:lnSpc>
            </a:pPr>
            <a:r>
              <a:rPr b="0" lang="sr-Latn-RS" sz="3200" spc="-1" strike="noStrike">
                <a:solidFill>
                  <a:srgbClr val="000000"/>
                </a:solidFill>
                <a:latin typeface="Calibri Light"/>
              </a:rPr>
              <a:t>Football</a:t>
            </a:r>
            <a:endParaRPr b="0" lang="sr-Latn-RS" sz="3200" spc="-1" strike="noStrike">
              <a:solidFill>
                <a:srgbClr val="000000"/>
              </a:solidFill>
              <a:latin typeface="Calibri Light"/>
            </a:endParaRPr>
          </a:p>
        </p:txBody>
      </p:sp>
      <p:pic>
        <p:nvPicPr>
          <p:cNvPr id="130" name="" descr=""/>
          <p:cNvPicPr/>
          <p:nvPr/>
        </p:nvPicPr>
        <p:blipFill>
          <a:blip r:embed="rId1"/>
          <a:stretch/>
        </p:blipFill>
        <p:spPr>
          <a:xfrm>
            <a:off x="5183280" y="1414080"/>
            <a:ext cx="6171840" cy="4019760"/>
          </a:xfrm>
          <a:prstGeom prst="rect">
            <a:avLst/>
          </a:prstGeom>
          <a:ln>
            <a:noFill/>
          </a:ln>
        </p:spPr>
      </p:pic>
      <p:sp>
        <p:nvSpPr>
          <p:cNvPr id="131" name="TextShape 2"/>
          <p:cNvSpPr txBox="1"/>
          <p:nvPr/>
        </p:nvSpPr>
        <p:spPr>
          <a:xfrm>
            <a:off x="839880" y="2057400"/>
            <a:ext cx="3931920" cy="3811320"/>
          </a:xfrm>
          <a:prstGeom prst="rect">
            <a:avLst/>
          </a:prstGeom>
          <a:noFill/>
          <a:ln>
            <a:noFill/>
          </a:ln>
        </p:spPr>
        <p:txBody>
          <a:bodyPr>
            <a:noAutofit/>
          </a:bodyPr>
          <a:p>
            <a:pPr>
              <a:lnSpc>
                <a:spcPct val="90000"/>
              </a:lnSpc>
              <a:spcBef>
                <a:spcPts val="1001"/>
              </a:spcBef>
            </a:pPr>
            <a:r>
              <a:rPr b="0" lang="sr-Latn-RS" sz="1600" spc="-1" strike="noStrike">
                <a:solidFill>
                  <a:srgbClr val="000000"/>
                </a:solidFill>
                <a:latin typeface="Calibri"/>
              </a:rPr>
              <a:t>The two teams compete to get the ball in the other team’s goal. Players are not allowed to touch their ball with their hands. Only goal keepers can do that. The team with higher numbers of goals wins the game.</a:t>
            </a:r>
            <a:endParaRPr b="0" lang="sr-Latn-RS" sz="1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TotalTime>
  <Application>LibreOffice/6.2.5.2$Windows_X86_64 LibreOffice_project/1ec314fa52f458adc18c4f025c545a4e8b22c159</Application>
  <Words>73</Words>
  <Paragraphs>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2021-06-02T09:49:15Z</dcterms:created>
  <dc:creator>Korisnik</dc:creator>
  <dc:description/>
  <dc:language>hr-HR</dc:language>
  <cp:lastModifiedBy/>
  <dcterms:modified xsi:type="dcterms:W3CDTF">2021-06-02T20:02:40Z</dcterms:modified>
  <cp:revision>2</cp:revision>
  <dc:subject/>
  <dc:title> Football</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Široki zaslon</vt:lpwstr>
  </property>
  <property fmtid="{D5CDD505-2E9C-101B-9397-08002B2CF9AE}" pid="9" name="ScaleCrop">
    <vt:bool>0</vt:bool>
  </property>
  <property fmtid="{D5CDD505-2E9C-101B-9397-08002B2CF9AE}" pid="10" name="ShareDoc">
    <vt:bool>0</vt:bool>
  </property>
  <property fmtid="{D5CDD505-2E9C-101B-9397-08002B2CF9AE}" pid="11" name="Slides">
    <vt:i4>4</vt:i4>
  </property>
</Properties>
</file>