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2" autoAdjust="0"/>
    <p:restoredTop sz="94660"/>
  </p:normalViewPr>
  <p:slideViewPr>
    <p:cSldViewPr snapToGrid="0">
      <p:cViewPr varScale="1">
        <p:scale>
          <a:sx n="64" d="100"/>
          <a:sy n="64" d="100"/>
        </p:scale>
        <p:origin x="66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E218F3D-D983-48A4-BF35-F976012079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B22816EF-B2E1-452A-ABCD-46D82DEB0A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F588D6B1-B070-41AF-9EA1-2A0DBAF59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B8DC3-8133-4004-946B-EC972E1061B8}" type="datetimeFigureOut">
              <a:rPr lang="hr-HR" smtClean="0"/>
              <a:t>2.6.2021.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B468B2C2-E657-4A71-9BD8-840AF88E6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CF93E7CA-B64F-4205-8054-51649948F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4D98F-EB20-4DBF-9C67-EBBD785D853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55433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E73BBE4-33EB-4531-803E-729F5FCA5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610A8B68-DA60-48D2-98A8-2CAB381B16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98A3F705-8E55-4BF5-BEF3-9B282D215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B8DC3-8133-4004-946B-EC972E1061B8}" type="datetimeFigureOut">
              <a:rPr lang="hr-HR" smtClean="0"/>
              <a:t>2.6.2021.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F6754CD8-2344-413D-9843-9BF1B6DA8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6BA9EE0D-2FC9-4637-9F69-E6B8DC3E0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4D98F-EB20-4DBF-9C67-EBBD785D853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42370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A0A44CB1-5FBC-422C-A46D-0B01A593C3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8B5C02F9-9F37-4CAF-AD25-F2E54929AC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BCCC3C7F-F48A-46FF-979D-E11C1DF84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B8DC3-8133-4004-946B-EC972E1061B8}" type="datetimeFigureOut">
              <a:rPr lang="hr-HR" smtClean="0"/>
              <a:t>2.6.2021.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11D53876-782B-448C-9320-E42FB4E5A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1F70FF28-21EA-4602-A188-E75AC3D0D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4D98F-EB20-4DBF-9C67-EBBD785D853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17355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B13BA9D-2A68-409C-AA79-850E865E2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27B684C-1454-4F1A-969D-E3A8E37404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EC965E4F-15A3-4167-9989-A1E4A147A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B8DC3-8133-4004-946B-EC972E1061B8}" type="datetimeFigureOut">
              <a:rPr lang="hr-HR" smtClean="0"/>
              <a:t>2.6.2021.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AC973EFA-8A4B-47B1-B8CB-60607628B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039D6628-2192-4C3A-8BAC-03AAC44B9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4D98F-EB20-4DBF-9C67-EBBD785D853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71694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867AAD5-1F18-4199-992B-49CC18797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D5DA6E6B-7109-41B5-89B7-3BEA0CE5EC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E37F813A-6FF6-4925-8BF9-ABA33C3EF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B8DC3-8133-4004-946B-EC972E1061B8}" type="datetimeFigureOut">
              <a:rPr lang="hr-HR" smtClean="0"/>
              <a:t>2.6.2021.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2C1E2DA0-453A-488D-8604-8261856DF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ED703B54-9AD0-40E1-BED6-FCA1007C7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4D98F-EB20-4DBF-9C67-EBBD785D853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9874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B135D5-02A1-4465-9F61-4B636EC548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A9E5117-D0B4-436B-9663-B7A7EA9E44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32751CDD-3E80-4897-8F6B-F8C58DF2D6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6D2C7F50-8F4E-4FCA-A0BA-1B23772FA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B8DC3-8133-4004-946B-EC972E1061B8}" type="datetimeFigureOut">
              <a:rPr lang="hr-HR" smtClean="0"/>
              <a:t>2.6.2021.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5786D38F-3C26-4E4A-8A22-E6E6184B2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BD8BF6B7-9EDB-4FC2-8BA4-DDF5D129A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4D98F-EB20-4DBF-9C67-EBBD785D853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30259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1C13318-555A-45C1-8995-324F65143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63200E57-52B7-4948-9139-141F6E60E0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D70D032A-AA54-410F-A4D8-7535D6364A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79CEB270-A1F9-4978-8629-CBFD85F993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B5EC05AC-AE11-4C2A-BB65-B97936D3DA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8102C6A3-FF02-4BCE-896B-699CEE837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B8DC3-8133-4004-946B-EC972E1061B8}" type="datetimeFigureOut">
              <a:rPr lang="hr-HR" smtClean="0"/>
              <a:t>2.6.2021.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65D58D74-CDFA-4051-928E-43E693F97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28FA1A1C-FE62-4281-B3E4-845AF200C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4D98F-EB20-4DBF-9C67-EBBD785D853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10686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D9974F4-A653-4855-9024-CF548E0FC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E2E18081-B09D-4F2A-966B-98426BA2E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B8DC3-8133-4004-946B-EC972E1061B8}" type="datetimeFigureOut">
              <a:rPr lang="hr-HR" smtClean="0"/>
              <a:t>2.6.2021.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C1B84342-E5BE-4F6A-A385-AF774D828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B3FBA46E-D940-496B-9D15-CF86ECBDF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4D98F-EB20-4DBF-9C67-EBBD785D853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82186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2A3F55B1-B012-45A6-9066-1AFB206DC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B8DC3-8133-4004-946B-EC972E1061B8}" type="datetimeFigureOut">
              <a:rPr lang="hr-HR" smtClean="0"/>
              <a:t>2.6.2021.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7801F520-89B5-4B85-B26E-439A34ECB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28B79A1B-7D2D-4934-B096-56129798B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4D98F-EB20-4DBF-9C67-EBBD785D853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15544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3110ACC-0538-4F97-ACD0-B27DF096B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2966080-0FC9-4D61-8247-76CA63FB99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95E47008-6C01-4C47-A0DB-7C3ECCDF4F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F469D2F9-9DB3-4DDA-805E-D12E76A91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B8DC3-8133-4004-946B-EC972E1061B8}" type="datetimeFigureOut">
              <a:rPr lang="hr-HR" smtClean="0"/>
              <a:t>2.6.2021.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CF2FBDF0-2F2A-4BCA-9F85-556B77B76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0EF05A45-680C-403A-84B4-9417B0975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4D98F-EB20-4DBF-9C67-EBBD785D853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35724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CEF8F80-E0F2-4DB9-925D-500910ED4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5E9E74DA-6550-4CB6-AB5B-40FCBE161F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ADA620F1-F12E-4F94-BB42-71A327362D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A2B72646-33FA-4567-AF2E-D50C93AF9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B8DC3-8133-4004-946B-EC972E1061B8}" type="datetimeFigureOut">
              <a:rPr lang="hr-HR" smtClean="0"/>
              <a:t>2.6.2021.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67E95F96-B284-448A-A8B3-031025AD7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AD814E90-ED0C-45E8-A43D-E531CEEE5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4D98F-EB20-4DBF-9C67-EBBD785D853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30412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FD991B18-5C3F-42DB-85FF-7333FEAA75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3DE5B5B7-68FE-4D28-A57C-DBA838BCFD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4F941B2E-97B4-4875-8C2E-6BB57859E5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B8DC3-8133-4004-946B-EC972E1061B8}" type="datetimeFigureOut">
              <a:rPr lang="hr-HR" smtClean="0"/>
              <a:t>2.6.2021.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AD7B4920-B858-4836-AB80-1F475ED3D6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7DFBBCFD-3B08-4D84-A6B6-E5BB35B0E2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14D98F-EB20-4DBF-9C67-EBBD785D853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47821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7F14E5C-0911-4F74-B3B3-FA1CA98AB02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err="1"/>
              <a:t>Our</a:t>
            </a:r>
            <a:r>
              <a:rPr lang="hr-HR" dirty="0"/>
              <a:t> </a:t>
            </a:r>
            <a:r>
              <a:rPr lang="hr-HR" dirty="0" err="1"/>
              <a:t>school</a:t>
            </a:r>
            <a:endParaRPr lang="hr-HR" dirty="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2EB1558A-E2F0-480F-8AC7-655F8C5C7D6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Osnovna škola DOBRI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9985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C356FDC-26AB-40EB-921E-514C2CAAC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How </a:t>
            </a:r>
            <a:r>
              <a:rPr lang="hr-HR" dirty="0" err="1"/>
              <a:t>many</a:t>
            </a:r>
            <a:r>
              <a:rPr lang="hr-HR" dirty="0"/>
              <a:t> </a:t>
            </a:r>
            <a:r>
              <a:rPr lang="hr-HR" dirty="0" err="1"/>
              <a:t>students</a:t>
            </a:r>
            <a:r>
              <a:rPr lang="hr-HR" dirty="0"/>
              <a:t> are </a:t>
            </a:r>
            <a:r>
              <a:rPr lang="hr-HR" dirty="0" err="1"/>
              <a:t>there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our</a:t>
            </a:r>
            <a:r>
              <a:rPr lang="hr-HR" dirty="0"/>
              <a:t> </a:t>
            </a:r>
            <a:r>
              <a:rPr lang="hr-HR" dirty="0" err="1"/>
              <a:t>school</a:t>
            </a:r>
            <a:r>
              <a:rPr lang="hr-HR" dirty="0"/>
              <a:t>?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D6094469-2261-4EF0-8E50-DFF0DA1CFF21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CC0F2BC0-A1FC-455F-B723-59D54D505962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hr-HR" smtClean="0"/>
              <a:t>students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37820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slov 7">
            <a:extLst>
              <a:ext uri="{FF2B5EF4-FFF2-40B4-BE49-F238E27FC236}">
                <a16:creationId xmlns:a16="http://schemas.microsoft.com/office/drawing/2014/main" id="{60AFFAD9-51D0-48C3-9BD3-A013426F80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err="1"/>
              <a:t>We</a:t>
            </a:r>
            <a:r>
              <a:rPr lang="hr-HR" dirty="0"/>
              <a:t> </a:t>
            </a:r>
            <a:r>
              <a:rPr lang="hr-HR" dirty="0" err="1"/>
              <a:t>like</a:t>
            </a:r>
            <a:r>
              <a:rPr lang="hr-HR" dirty="0"/>
              <a:t> </a:t>
            </a:r>
            <a:r>
              <a:rPr lang="hr-HR" dirty="0" err="1"/>
              <a:t>our</a:t>
            </a:r>
            <a:r>
              <a:rPr lang="hr-HR" dirty="0"/>
              <a:t> </a:t>
            </a:r>
            <a:r>
              <a:rPr lang="hr-HR" dirty="0" err="1"/>
              <a:t>school</a:t>
            </a:r>
            <a:r>
              <a:rPr lang="hr-HR" dirty="0"/>
              <a:t>. </a:t>
            </a:r>
            <a:r>
              <a:rPr lang="hr-HR" dirty="0" err="1"/>
              <a:t>There</a:t>
            </a:r>
            <a:r>
              <a:rPr lang="hr-HR" dirty="0"/>
              <a:t> are a </a:t>
            </a:r>
            <a:r>
              <a:rPr lang="hr-HR" dirty="0" err="1"/>
              <a:t>lot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performances</a:t>
            </a:r>
            <a:r>
              <a:rPr lang="hr-HR" dirty="0"/>
              <a:t> for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beginning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end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school</a:t>
            </a:r>
            <a:r>
              <a:rPr lang="hr-HR" dirty="0"/>
              <a:t>. As </a:t>
            </a:r>
            <a:r>
              <a:rPr lang="hr-HR" dirty="0" err="1"/>
              <a:t>well</a:t>
            </a:r>
            <a:r>
              <a:rPr lang="hr-HR" dirty="0"/>
              <a:t> as </a:t>
            </a:r>
            <a:r>
              <a:rPr lang="hr-HR" dirty="0" err="1"/>
              <a:t>our</a:t>
            </a:r>
            <a:r>
              <a:rPr lang="hr-HR" dirty="0"/>
              <a:t> </a:t>
            </a:r>
            <a:r>
              <a:rPr lang="hr-HR" dirty="0" err="1"/>
              <a:t>school</a:t>
            </a:r>
            <a:r>
              <a:rPr lang="hr-HR" dirty="0"/>
              <a:t> </a:t>
            </a:r>
            <a:r>
              <a:rPr lang="hr-HR" dirty="0" err="1"/>
              <a:t>day</a:t>
            </a:r>
            <a:r>
              <a:rPr lang="hr-H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67187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002C148-4773-4649-9D3E-4026253976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err="1"/>
              <a:t>We</a:t>
            </a:r>
            <a:r>
              <a:rPr lang="hr-HR" dirty="0"/>
              <a:t> </a:t>
            </a:r>
            <a:r>
              <a:rPr lang="hr-HR" dirty="0" err="1"/>
              <a:t>have</a:t>
            </a:r>
            <a:r>
              <a:rPr lang="hr-HR" dirty="0"/>
              <a:t>: Croatian, </a:t>
            </a:r>
            <a:r>
              <a:rPr lang="hr-HR" dirty="0" err="1"/>
              <a:t>maths</a:t>
            </a:r>
            <a:r>
              <a:rPr lang="hr-HR" dirty="0"/>
              <a:t>, English, </a:t>
            </a:r>
            <a:r>
              <a:rPr lang="hr-HR" dirty="0" err="1"/>
              <a:t>science</a:t>
            </a:r>
            <a:r>
              <a:rPr lang="hr-HR" dirty="0"/>
              <a:t>, </a:t>
            </a:r>
            <a:r>
              <a:rPr lang="hr-HR" dirty="0" err="1"/>
              <a:t>religious</a:t>
            </a:r>
            <a:r>
              <a:rPr lang="hr-HR" dirty="0"/>
              <a:t> </a:t>
            </a:r>
            <a:r>
              <a:rPr lang="hr-HR" dirty="0" err="1"/>
              <a:t>education</a:t>
            </a:r>
            <a:r>
              <a:rPr lang="hr-HR" dirty="0"/>
              <a:t>, </a:t>
            </a:r>
            <a:r>
              <a:rPr lang="hr-HR" dirty="0" err="1"/>
              <a:t>computer</a:t>
            </a:r>
            <a:r>
              <a:rPr lang="hr-HR" dirty="0"/>
              <a:t> </a:t>
            </a:r>
            <a:r>
              <a:rPr lang="hr-HR" dirty="0" err="1"/>
              <a:t>science</a:t>
            </a:r>
            <a:r>
              <a:rPr lang="hr-HR" dirty="0"/>
              <a:t>, </a:t>
            </a:r>
            <a:r>
              <a:rPr lang="hr-HR" dirty="0" err="1"/>
              <a:t>Italian</a:t>
            </a:r>
            <a:r>
              <a:rPr lang="hr-HR" dirty="0"/>
              <a:t>, art, music.</a:t>
            </a:r>
          </a:p>
        </p:txBody>
      </p:sp>
    </p:spTree>
    <p:extLst>
      <p:ext uri="{BB962C8B-B14F-4D97-AF65-F5344CB8AC3E}">
        <p14:creationId xmlns:p14="http://schemas.microsoft.com/office/powerpoint/2010/main" val="207228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561DFA9-8C9C-4723-B8DF-BA2E1790F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We</a:t>
            </a:r>
            <a:r>
              <a:rPr lang="hr-HR" dirty="0"/>
              <a:t> </a:t>
            </a:r>
            <a:r>
              <a:rPr lang="hr-HR" dirty="0" err="1"/>
              <a:t>can</a:t>
            </a:r>
            <a:r>
              <a:rPr lang="hr-HR" dirty="0"/>
              <a:t> </a:t>
            </a:r>
            <a:r>
              <a:rPr lang="hr-HR" dirty="0" err="1"/>
              <a:t>learn</a:t>
            </a:r>
            <a:r>
              <a:rPr lang="hr-HR" dirty="0"/>
              <a:t> </a:t>
            </a:r>
            <a:r>
              <a:rPr lang="hr-HR" dirty="0" err="1"/>
              <a:t>about</a:t>
            </a:r>
            <a:r>
              <a:rPr lang="hr-HR" dirty="0"/>
              <a:t> a </a:t>
            </a:r>
            <a:r>
              <a:rPr lang="hr-HR" dirty="0" err="1"/>
              <a:t>lot</a:t>
            </a:r>
            <a:r>
              <a:rPr lang="hr-HR" dirty="0"/>
              <a:t> </a:t>
            </a:r>
            <a:r>
              <a:rPr lang="hr-HR" dirty="0" err="1"/>
              <a:t>about</a:t>
            </a:r>
            <a:r>
              <a:rPr lang="hr-HR" dirty="0"/>
              <a:t> nature </a:t>
            </a:r>
            <a:r>
              <a:rPr lang="hr-HR" dirty="0" err="1"/>
              <a:t>because</a:t>
            </a:r>
            <a:r>
              <a:rPr lang="hr-HR" dirty="0"/>
              <a:t> </a:t>
            </a:r>
            <a:r>
              <a:rPr lang="hr-HR" dirty="0" err="1"/>
              <a:t>we</a:t>
            </a:r>
            <a:r>
              <a:rPr lang="hr-HR" dirty="0"/>
              <a:t> </a:t>
            </a:r>
            <a:r>
              <a:rPr lang="hr-HR" dirty="0" err="1"/>
              <a:t>have</a:t>
            </a:r>
            <a:r>
              <a:rPr lang="hr-HR" dirty="0"/>
              <a:t> a park </a:t>
            </a:r>
            <a:r>
              <a:rPr lang="hr-HR" dirty="0" err="1"/>
              <a:t>in</a:t>
            </a:r>
            <a:r>
              <a:rPr lang="hr-HR" dirty="0"/>
              <a:t> front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our</a:t>
            </a:r>
            <a:r>
              <a:rPr lang="hr-HR" dirty="0"/>
              <a:t> </a:t>
            </a:r>
            <a:r>
              <a:rPr lang="hr-HR" dirty="0" err="1"/>
              <a:t>school</a:t>
            </a:r>
            <a:r>
              <a:rPr lang="hr-H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371976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A354FC0-A579-4B6C-9E42-679149622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09B5864-D1EE-4FAD-9308-EE23735B4B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/>
              <a:t>Day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school</a:t>
            </a:r>
            <a:r>
              <a:rPr lang="hr-HR" dirty="0"/>
              <a:t>: </a:t>
            </a:r>
            <a:r>
              <a:rPr lang="hr-HR" dirty="0" err="1"/>
              <a:t>We</a:t>
            </a:r>
            <a:r>
              <a:rPr lang="hr-HR" dirty="0"/>
              <a:t> </a:t>
            </a:r>
            <a:r>
              <a:rPr lang="hr-HR" dirty="0" err="1"/>
              <a:t>come</a:t>
            </a:r>
            <a:r>
              <a:rPr lang="hr-HR" dirty="0"/>
              <a:t> to </a:t>
            </a:r>
            <a:r>
              <a:rPr lang="hr-HR" dirty="0" err="1"/>
              <a:t>school</a:t>
            </a:r>
            <a:r>
              <a:rPr lang="hr-HR" dirty="0"/>
              <a:t> at 8:00 am. </a:t>
            </a:r>
            <a:r>
              <a:rPr lang="hr-HR" dirty="0" err="1"/>
              <a:t>Then</a:t>
            </a:r>
            <a:r>
              <a:rPr lang="hr-HR" dirty="0"/>
              <a:t> </a:t>
            </a:r>
            <a:r>
              <a:rPr lang="hr-HR" dirty="0" err="1"/>
              <a:t>we</a:t>
            </a:r>
            <a:r>
              <a:rPr lang="hr-HR" dirty="0"/>
              <a:t> </a:t>
            </a:r>
            <a:r>
              <a:rPr lang="hr-HR" dirty="0" err="1"/>
              <a:t>have</a:t>
            </a:r>
            <a:r>
              <a:rPr lang="hr-HR" dirty="0"/>
              <a:t> </a:t>
            </a:r>
            <a:r>
              <a:rPr lang="hr-HR" dirty="0" err="1"/>
              <a:t>four</a:t>
            </a:r>
            <a:r>
              <a:rPr lang="hr-HR" dirty="0"/>
              <a:t> </a:t>
            </a:r>
            <a:r>
              <a:rPr lang="hr-HR" dirty="0" err="1"/>
              <a:t>lessons</a:t>
            </a:r>
            <a:r>
              <a:rPr lang="hr-HR" dirty="0"/>
              <a:t>, </a:t>
            </a:r>
            <a:r>
              <a:rPr lang="hr-HR" dirty="0" err="1"/>
              <a:t>usually</a:t>
            </a:r>
            <a:r>
              <a:rPr lang="hr-HR" dirty="0"/>
              <a:t> </a:t>
            </a:r>
            <a:r>
              <a:rPr lang="hr-HR" dirty="0" err="1"/>
              <a:t>it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Croatian, </a:t>
            </a:r>
            <a:r>
              <a:rPr lang="hr-HR" dirty="0" err="1"/>
              <a:t>maths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science</a:t>
            </a:r>
            <a:r>
              <a:rPr lang="hr-HR" dirty="0"/>
              <a:t>. </a:t>
            </a:r>
            <a:r>
              <a:rPr lang="hr-HR" dirty="0" err="1"/>
              <a:t>Then</a:t>
            </a:r>
            <a:r>
              <a:rPr lang="hr-HR" dirty="0"/>
              <a:t> </a:t>
            </a:r>
            <a:r>
              <a:rPr lang="hr-HR" dirty="0" err="1"/>
              <a:t>we</a:t>
            </a:r>
            <a:r>
              <a:rPr lang="hr-HR" dirty="0"/>
              <a:t> </a:t>
            </a:r>
            <a:r>
              <a:rPr lang="hr-HR" dirty="0" err="1"/>
              <a:t>go</a:t>
            </a:r>
            <a:r>
              <a:rPr lang="hr-HR" dirty="0"/>
              <a:t> to </a:t>
            </a:r>
            <a:r>
              <a:rPr lang="hr-HR" dirty="0" err="1"/>
              <a:t>lunch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cafeteria</a:t>
            </a:r>
            <a:r>
              <a:rPr lang="hr-HR" dirty="0"/>
              <a:t>. </a:t>
            </a:r>
            <a:r>
              <a:rPr lang="hr-HR" dirty="0" err="1"/>
              <a:t>We</a:t>
            </a:r>
            <a:r>
              <a:rPr lang="hr-HR" dirty="0"/>
              <a:t> </a:t>
            </a:r>
            <a:r>
              <a:rPr lang="hr-HR" dirty="0" err="1"/>
              <a:t>have</a:t>
            </a:r>
            <a:r>
              <a:rPr lang="hr-HR" dirty="0"/>
              <a:t> </a:t>
            </a:r>
            <a:r>
              <a:rPr lang="hr-HR" dirty="0" err="1"/>
              <a:t>good</a:t>
            </a:r>
            <a:r>
              <a:rPr lang="hr-HR" dirty="0"/>
              <a:t> </a:t>
            </a:r>
            <a:r>
              <a:rPr lang="hr-HR" dirty="0" err="1"/>
              <a:t>lunches</a:t>
            </a:r>
            <a:r>
              <a:rPr lang="hr-HR" dirty="0"/>
              <a:t> </a:t>
            </a:r>
            <a:r>
              <a:rPr lang="hr-HR" dirty="0" err="1"/>
              <a:t>there</a:t>
            </a:r>
            <a:r>
              <a:rPr lang="hr-HR" dirty="0"/>
              <a:t>. </a:t>
            </a:r>
            <a:r>
              <a:rPr lang="hr-HR" dirty="0" err="1"/>
              <a:t>Then</a:t>
            </a:r>
            <a:r>
              <a:rPr lang="hr-HR" dirty="0"/>
              <a:t> </a:t>
            </a:r>
            <a:r>
              <a:rPr lang="hr-HR" dirty="0" err="1"/>
              <a:t>we</a:t>
            </a:r>
            <a:r>
              <a:rPr lang="hr-HR" dirty="0"/>
              <a:t> do </a:t>
            </a:r>
            <a:r>
              <a:rPr lang="hr-HR" dirty="0" err="1"/>
              <a:t>our</a:t>
            </a:r>
            <a:r>
              <a:rPr lang="hr-HR" dirty="0"/>
              <a:t> </a:t>
            </a:r>
            <a:r>
              <a:rPr lang="hr-HR" dirty="0" err="1"/>
              <a:t>homework</a:t>
            </a:r>
            <a:r>
              <a:rPr lang="hr-HR" dirty="0"/>
              <a:t> 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dirty="0" err="1"/>
              <a:t>go</a:t>
            </a:r>
            <a:r>
              <a:rPr lang="hr-HR" dirty="0"/>
              <a:t> </a:t>
            </a:r>
            <a:r>
              <a:rPr lang="hr-HR" dirty="0" err="1"/>
              <a:t>outside</a:t>
            </a:r>
            <a:r>
              <a:rPr lang="hr-HR" dirty="0"/>
              <a:t> to </a:t>
            </a:r>
            <a:r>
              <a:rPr lang="hr-HR" dirty="0" err="1"/>
              <a:t>play</a:t>
            </a:r>
            <a:r>
              <a:rPr lang="hr-HR" dirty="0"/>
              <a:t>. </a:t>
            </a:r>
            <a:r>
              <a:rPr lang="hr-HR" dirty="0" err="1"/>
              <a:t>We</a:t>
            </a:r>
            <a:r>
              <a:rPr lang="hr-HR" dirty="0"/>
              <a:t> </a:t>
            </a:r>
            <a:r>
              <a:rPr lang="hr-HR" dirty="0" err="1"/>
              <a:t>go</a:t>
            </a:r>
            <a:r>
              <a:rPr lang="hr-HR" dirty="0"/>
              <a:t> home </a:t>
            </a:r>
            <a:r>
              <a:rPr lang="hr-HR" dirty="0" err="1"/>
              <a:t>around</a:t>
            </a:r>
            <a:r>
              <a:rPr lang="hr-HR"/>
              <a:t> 4:00 pm.</a:t>
            </a:r>
          </a:p>
        </p:txBody>
      </p:sp>
    </p:spTree>
    <p:extLst>
      <p:ext uri="{BB962C8B-B14F-4D97-AF65-F5344CB8AC3E}">
        <p14:creationId xmlns:p14="http://schemas.microsoft.com/office/powerpoint/2010/main" val="26205772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144</Words>
  <Application>Microsoft Office PowerPoint</Application>
  <PresentationFormat>Široki zaslon</PresentationFormat>
  <Paragraphs>8</Paragraphs>
  <Slides>6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sustava Office</vt:lpstr>
      <vt:lpstr>Our school</vt:lpstr>
      <vt:lpstr>How many students are there in our school?</vt:lpstr>
      <vt:lpstr>We like our school. There are a lot of performances for the beginning and the end of school. As well as our school day.</vt:lpstr>
      <vt:lpstr>We have: Croatian, maths, English, science, religious education, computer science, Italian, art, music.</vt:lpstr>
      <vt:lpstr>We can learn about a lot about nature because we have a park in front of our school.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Our school</dc:title>
  <dc:creator>Korisnik</dc:creator>
  <cp:lastModifiedBy>Učenik (bez lozinke)</cp:lastModifiedBy>
  <cp:revision>2</cp:revision>
  <dcterms:created xsi:type="dcterms:W3CDTF">2021-06-02T10:07:13Z</dcterms:created>
  <dcterms:modified xsi:type="dcterms:W3CDTF">2021-06-02T11:03:12Z</dcterms:modified>
</cp:coreProperties>
</file>