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handoutMasterIdLst>
    <p:handoutMasterId r:id="rId12"/>
  </p:handoutMasterIdLst>
  <p:sldIdLst>
    <p:sldId id="263" r:id="rId2"/>
    <p:sldId id="256" r:id="rId3"/>
    <p:sldId id="265" r:id="rId4"/>
    <p:sldId id="270" r:id="rId5"/>
    <p:sldId id="272" r:id="rId6"/>
    <p:sldId id="267" r:id="rId7"/>
    <p:sldId id="268" r:id="rId8"/>
    <p:sldId id="266" r:id="rId9"/>
    <p:sldId id="271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risnik" initials="K" lastIdx="1" clrIdx="0">
    <p:extLst>
      <p:ext uri="{19B8F6BF-5375-455C-9EA6-DF929625EA0E}">
        <p15:presenceInfo xmlns:p15="http://schemas.microsoft.com/office/powerpoint/2012/main" userId="Korisni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17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B032F69E-D112-46DF-9B2E-B305E75973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8AA3590A-31AA-489D-9637-EEC16717A8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D49AB-B524-4666-983B-FA3FAA467591}" type="datetimeFigureOut">
              <a:rPr lang="hr-HR" smtClean="0"/>
              <a:t>2.6.2021.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6F69F8C-F4A1-4E65-A959-02891D0258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18B321A8-4191-4255-BFED-A5EB4985BF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A33EE-0844-4FD8-AD88-2D6FBCD07B5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6870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16BC-2080-40A0-985F-B995BA749960}" type="datetimeFigureOut">
              <a:rPr lang="hr-HR" smtClean="0"/>
              <a:t>2.6.2021.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F93E4856-EF32-4AFC-8142-7C632AC527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656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16BC-2080-40A0-985F-B995BA749960}" type="datetimeFigureOut">
              <a:rPr lang="hr-HR" smtClean="0"/>
              <a:t>2.6.2021.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4856-EF32-4AFC-8142-7C632AC527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200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16BC-2080-40A0-985F-B995BA749960}" type="datetimeFigureOut">
              <a:rPr lang="hr-HR" smtClean="0"/>
              <a:t>2.6.2021.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4856-EF32-4AFC-8142-7C632AC527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782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16BC-2080-40A0-985F-B995BA749960}" type="datetimeFigureOut">
              <a:rPr lang="hr-HR" smtClean="0"/>
              <a:t>2.6.2021.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4856-EF32-4AFC-8142-7C632AC527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202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007816BC-2080-40A0-985F-B995BA749960}" type="datetimeFigureOut">
              <a:rPr lang="hr-HR" smtClean="0"/>
              <a:t>2.6.2021.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hr-H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F93E4856-EF32-4AFC-8142-7C632AC527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716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16BC-2080-40A0-985F-B995BA749960}" type="datetimeFigureOut">
              <a:rPr lang="hr-HR" smtClean="0"/>
              <a:t>2.6.2021.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4856-EF32-4AFC-8142-7C632AC527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5991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16BC-2080-40A0-985F-B995BA749960}" type="datetimeFigureOut">
              <a:rPr lang="hr-HR" smtClean="0"/>
              <a:t>2.6.2021.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4856-EF32-4AFC-8142-7C632AC527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6269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16BC-2080-40A0-985F-B995BA749960}" type="datetimeFigureOut">
              <a:rPr lang="hr-HR" smtClean="0"/>
              <a:t>2.6.2021.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4856-EF32-4AFC-8142-7C632AC527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376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16BC-2080-40A0-985F-B995BA749960}" type="datetimeFigureOut">
              <a:rPr lang="hr-HR" smtClean="0"/>
              <a:t>2.6.2021.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4856-EF32-4AFC-8142-7C632AC527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8728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16BC-2080-40A0-985F-B995BA749960}" type="datetimeFigureOut">
              <a:rPr lang="hr-HR" smtClean="0"/>
              <a:t>2.6.2021.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4856-EF32-4AFC-8142-7C632AC527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3470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16BC-2080-40A0-985F-B995BA749960}" type="datetimeFigureOut">
              <a:rPr lang="hr-HR" smtClean="0"/>
              <a:t>2.6.2021.</a:t>
            </a:fld>
            <a:endParaRPr lang="hr-H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4856-EF32-4AFC-8142-7C632AC527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3052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007816BC-2080-40A0-985F-B995BA749960}" type="datetimeFigureOut">
              <a:rPr lang="hr-HR" smtClean="0"/>
              <a:t>2.6.2021.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F93E4856-EF32-4AFC-8142-7C632AC527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9444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youtu.be/2mSr6GgQV2Y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6F944B-30AC-4EE1-9781-3FD1A166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92100"/>
            <a:ext cx="10353762" cy="1313350"/>
          </a:xfrm>
        </p:spPr>
        <p:txBody>
          <a:bodyPr>
            <a:normAutofit/>
          </a:bodyPr>
          <a:lstStyle/>
          <a:p>
            <a:r>
              <a:rPr lang="hr-HR" sz="8000" dirty="0">
                <a:latin typeface="Algerian" panose="04020705040A02060702" pitchFamily="82" charset="0"/>
              </a:rPr>
              <a:t>           HOBBIES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77E0629-CF5E-474E-A99D-0AF6AA159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376" y="1783249"/>
            <a:ext cx="11658600" cy="4058751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Algerian" panose="04020705040A02060702" pitchFamily="82" charset="0"/>
              </a:rPr>
              <a:t>Marta Bekafigo,Natali Ordulj  i Nika Radojković  represent…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6688DC9B-AF5B-4157-8B5C-441CA13A9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2304415"/>
            <a:ext cx="7476289" cy="426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7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23435F-6AE3-4BF3-AB39-784C501A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6000" dirty="0">
                <a:latin typeface="Algerian" panose="04020705040A02060702" pitchFamily="82" charset="0"/>
              </a:rPr>
              <a:t>THE END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45A2647-2D71-4A62-8BFB-9B6C3A8E9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Thank you for watching we hope that you like our presentation.</a:t>
            </a:r>
          </a:p>
          <a:p>
            <a:r>
              <a:rPr lang="hr-HR" dirty="0"/>
              <a:t>How do you like it?</a:t>
            </a:r>
          </a:p>
          <a:p>
            <a:r>
              <a:rPr lang="hr-HR" dirty="0"/>
              <a:t>a) I like it verry much</a:t>
            </a:r>
          </a:p>
          <a:p>
            <a:r>
              <a:rPr lang="hr-HR" dirty="0"/>
              <a:t>b) it is okay</a:t>
            </a:r>
          </a:p>
          <a:p>
            <a:r>
              <a:rPr lang="hr-HR" dirty="0"/>
              <a:t>c) I don’t like it </a:t>
            </a:r>
          </a:p>
          <a:p>
            <a:r>
              <a:rPr lang="hr-HR" dirty="0"/>
              <a:t>d) I hate it</a:t>
            </a:r>
          </a:p>
          <a:p>
            <a:pPr marL="36900" indent="0">
              <a:buNone/>
            </a:pPr>
            <a:r>
              <a:rPr lang="hr-HR" dirty="0"/>
              <a:t>    </a:t>
            </a:r>
          </a:p>
          <a:p>
            <a:pPr marL="36900" indent="0">
              <a:buNone/>
            </a:pP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6949C5F-3B81-49D1-8E20-35FB1274B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52713">
            <a:off x="4528576" y="3761824"/>
            <a:ext cx="1562100" cy="15621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27F3689-55AA-4642-9DA5-E6D6F711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17146">
            <a:off x="8622325" y="463016"/>
            <a:ext cx="1334956" cy="133495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0AF8644-3290-43DE-B8BC-4D0F39FC4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46588">
            <a:off x="8636462" y="3500391"/>
            <a:ext cx="1548549" cy="154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0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926579-8987-4721-88A9-977FC08F8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2683" y="0"/>
            <a:ext cx="9440034" cy="1701799"/>
          </a:xfrm>
        </p:spPr>
        <p:txBody>
          <a:bodyPr/>
          <a:lstStyle/>
          <a:p>
            <a:r>
              <a:rPr lang="hr-HR" dirty="0">
                <a:latin typeface="Algerian" panose="04020705040A02060702" pitchFamily="82" charset="0"/>
              </a:rPr>
              <a:t>Taek won do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0301DB7-31F0-41B3-886B-A3C793D70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199697" y="1390650"/>
            <a:ext cx="9792606" cy="4076699"/>
          </a:xfrm>
        </p:spPr>
        <p:txBody>
          <a:bodyPr>
            <a:normAutofit/>
          </a:bodyPr>
          <a:lstStyle/>
          <a:p>
            <a:r>
              <a:rPr lang="hr-HR" sz="2800" dirty="0"/>
              <a:t>I train taek won do and im </a:t>
            </a:r>
            <a:r>
              <a:rPr lang="hr-HR" sz="2800" dirty="0" err="1"/>
              <a:t>very</a:t>
            </a:r>
            <a:r>
              <a:rPr lang="hr-HR" sz="2800" dirty="0"/>
              <a:t> good at it. It </a:t>
            </a:r>
            <a:r>
              <a:rPr lang="hr-HR" sz="2800" dirty="0" err="1"/>
              <a:t>is</a:t>
            </a:r>
            <a:r>
              <a:rPr lang="hr-HR" sz="2800" dirty="0"/>
              <a:t> </a:t>
            </a:r>
            <a:r>
              <a:rPr lang="hr-HR" sz="2800" dirty="0" err="1"/>
              <a:t>very</a:t>
            </a:r>
            <a:r>
              <a:rPr lang="hr-HR" sz="2800" dirty="0"/>
              <a:t> fun and interactive i </a:t>
            </a:r>
            <a:r>
              <a:rPr lang="hr-HR" sz="2800" dirty="0" err="1"/>
              <a:t>learn</a:t>
            </a:r>
            <a:r>
              <a:rPr lang="hr-HR" sz="2800" dirty="0"/>
              <a:t> a lot of new things. Now I have a green belt.I like teak won do.Natali.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E23E110-F44F-43B5-910B-61846FA00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0" y="2709068"/>
            <a:ext cx="7150100" cy="402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6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8C6C64-60FA-47AA-9A55-C0BCD26B5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995" y="517672"/>
            <a:ext cx="10353762" cy="970450"/>
          </a:xfrm>
        </p:spPr>
        <p:txBody>
          <a:bodyPr>
            <a:normAutofit/>
          </a:bodyPr>
          <a:lstStyle/>
          <a:p>
            <a:r>
              <a:rPr lang="hr-HR" sz="5400" dirty="0">
                <a:latin typeface="Algerian" panose="04020705040A02060702" pitchFamily="82" charset="0"/>
              </a:rPr>
              <a:t>DANCE NOA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CB469EDD-3A30-4AD9-AD42-456CE894A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9600" y="2990069"/>
            <a:ext cx="5067300" cy="3499631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71455B7C-937D-4C81-8000-6527D67B969D}"/>
              </a:ext>
            </a:extLst>
          </p:cNvPr>
          <p:cNvSpPr/>
          <p:nvPr/>
        </p:nvSpPr>
        <p:spPr>
          <a:xfrm>
            <a:off x="1772373" y="1670735"/>
            <a:ext cx="86366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 train in the dance club </a:t>
            </a:r>
            <a:r>
              <a:rPr lang="hr-HR" sz="2800" dirty="0"/>
              <a:t>N</a:t>
            </a:r>
            <a:r>
              <a:rPr lang="en-US" sz="2800" dirty="0"/>
              <a:t>oa. It's fun because we have fun through training. I love my hobby very much. </a:t>
            </a:r>
            <a:r>
              <a:rPr lang="hr-HR" sz="2800" dirty="0"/>
              <a:t>I like my dance Noa.Nika.</a:t>
            </a:r>
          </a:p>
        </p:txBody>
      </p:sp>
    </p:spTree>
    <p:extLst>
      <p:ext uri="{BB962C8B-B14F-4D97-AF65-F5344CB8AC3E}">
        <p14:creationId xmlns:p14="http://schemas.microsoft.com/office/powerpoint/2010/main" val="426851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1F96C4-93FF-4DD0-A051-00EF3F76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148" y="178106"/>
            <a:ext cx="10058400" cy="1609344"/>
          </a:xfrm>
        </p:spPr>
        <p:txBody>
          <a:bodyPr>
            <a:normAutofit/>
          </a:bodyPr>
          <a:lstStyle/>
          <a:p>
            <a:r>
              <a:rPr lang="hr-HR" sz="5400" dirty="0">
                <a:latin typeface="Algerian" panose="04020705040A02060702" pitchFamily="82" charset="0"/>
              </a:rPr>
              <a:t>MODERN BALLET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A40C1A64-1BF1-4E14-8EB0-6B4F4B1A2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0587" y="3340100"/>
            <a:ext cx="4762500" cy="3339794"/>
          </a:xfrm>
          <a:prstGeom prst="rect">
            <a:avLst/>
          </a:prstGeom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id="{9DC921DD-02AE-47CF-8CA4-3322264081CC}"/>
              </a:ext>
            </a:extLst>
          </p:cNvPr>
          <p:cNvSpPr/>
          <p:nvPr/>
        </p:nvSpPr>
        <p:spPr>
          <a:xfrm>
            <a:off x="1485900" y="1549401"/>
            <a:ext cx="883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I train modern ballet. When I am sad or angry I vent my emotions through dance and music.</a:t>
            </a:r>
            <a:r>
              <a:rPr lang="hr-HR" sz="3200" dirty="0"/>
              <a:t>I like modern ballet.</a:t>
            </a:r>
          </a:p>
        </p:txBody>
      </p:sp>
    </p:spTree>
    <p:extLst>
      <p:ext uri="{BB962C8B-B14F-4D97-AF65-F5344CB8AC3E}">
        <p14:creationId xmlns:p14="http://schemas.microsoft.com/office/powerpoint/2010/main" val="33565190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5B1D4F-95FB-4D37-8A2E-C92285B0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 WHAT I CAN DO AND WHAT I CAN’T DO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AC97A27-0705-4747-9391-71FCEACCA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/>
              <a:t>Nika: I can play voleyball.</a:t>
            </a:r>
          </a:p>
          <a:p>
            <a:r>
              <a:rPr lang="hr-HR" sz="2800" dirty="0"/>
              <a:t>I can’t play </a:t>
            </a:r>
            <a:r>
              <a:rPr lang="hr-HR" sz="2800" dirty="0" err="1"/>
              <a:t>basketball</a:t>
            </a:r>
            <a:r>
              <a:rPr lang="hr-HR" sz="2800" dirty="0"/>
              <a:t> </a:t>
            </a:r>
            <a:r>
              <a:rPr lang="hr-HR" sz="2800" dirty="0" err="1"/>
              <a:t>because</a:t>
            </a:r>
            <a:r>
              <a:rPr lang="hr-HR" sz="2800" dirty="0"/>
              <a:t> i am </a:t>
            </a:r>
            <a:r>
              <a:rPr lang="hr-HR" sz="2800" dirty="0" err="1"/>
              <a:t>not</a:t>
            </a:r>
            <a:r>
              <a:rPr lang="hr-HR" sz="2800" dirty="0"/>
              <a:t> </a:t>
            </a:r>
            <a:r>
              <a:rPr lang="hr-HR" sz="2800" dirty="0" err="1"/>
              <a:t>good</a:t>
            </a:r>
            <a:r>
              <a:rPr lang="hr-HR" sz="2800" dirty="0"/>
              <a:t> at </a:t>
            </a:r>
            <a:r>
              <a:rPr lang="hr-HR" sz="2800" dirty="0" err="1"/>
              <a:t>that</a:t>
            </a:r>
            <a:r>
              <a:rPr lang="hr-HR" sz="2800" dirty="0"/>
              <a:t>.</a:t>
            </a:r>
          </a:p>
          <a:p>
            <a:r>
              <a:rPr lang="hr-HR" sz="2800" dirty="0"/>
              <a:t>Natali: I can play tennis.</a:t>
            </a:r>
          </a:p>
          <a:p>
            <a:r>
              <a:rPr lang="hr-HR" sz="2800" dirty="0"/>
              <a:t>I can’t play water polo and I don’t like it.</a:t>
            </a:r>
          </a:p>
          <a:p>
            <a:r>
              <a:rPr lang="hr-HR" sz="2800" dirty="0"/>
              <a:t>Marta: I can play basketball. </a:t>
            </a:r>
          </a:p>
          <a:p>
            <a:r>
              <a:rPr lang="hr-HR" sz="2800" dirty="0"/>
              <a:t>I can’t play judo. </a:t>
            </a:r>
          </a:p>
          <a:p>
            <a:endParaRPr lang="hr-HR" sz="2800" dirty="0"/>
          </a:p>
          <a:p>
            <a:endParaRPr lang="hr-HR" sz="8000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5907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Rezervirano mjesto sadržaja 10">
            <a:extLst>
              <a:ext uri="{FF2B5EF4-FFF2-40B4-BE49-F238E27FC236}">
                <a16:creationId xmlns:a16="http://schemas.microsoft.com/office/drawing/2014/main" id="{C7580534-F221-40FE-880B-81C223376F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2691670"/>
              </p:ext>
            </p:extLst>
          </p:nvPr>
        </p:nvGraphicFramePr>
        <p:xfrm>
          <a:off x="919162" y="1662112"/>
          <a:ext cx="10353675" cy="3533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0735">
                  <a:extLst>
                    <a:ext uri="{9D8B030D-6E8A-4147-A177-3AD203B41FA5}">
                      <a16:colId xmlns:a16="http://schemas.microsoft.com/office/drawing/2014/main" val="2535118980"/>
                    </a:ext>
                  </a:extLst>
                </a:gridCol>
                <a:gridCol w="2070735">
                  <a:extLst>
                    <a:ext uri="{9D8B030D-6E8A-4147-A177-3AD203B41FA5}">
                      <a16:colId xmlns:a16="http://schemas.microsoft.com/office/drawing/2014/main" val="3686596597"/>
                    </a:ext>
                  </a:extLst>
                </a:gridCol>
                <a:gridCol w="2070735">
                  <a:extLst>
                    <a:ext uri="{9D8B030D-6E8A-4147-A177-3AD203B41FA5}">
                      <a16:colId xmlns:a16="http://schemas.microsoft.com/office/drawing/2014/main" val="863101570"/>
                    </a:ext>
                  </a:extLst>
                </a:gridCol>
                <a:gridCol w="2070735">
                  <a:extLst>
                    <a:ext uri="{9D8B030D-6E8A-4147-A177-3AD203B41FA5}">
                      <a16:colId xmlns:a16="http://schemas.microsoft.com/office/drawing/2014/main" val="414746044"/>
                    </a:ext>
                  </a:extLst>
                </a:gridCol>
                <a:gridCol w="2070735">
                  <a:extLst>
                    <a:ext uri="{9D8B030D-6E8A-4147-A177-3AD203B41FA5}">
                      <a16:colId xmlns:a16="http://schemas.microsoft.com/office/drawing/2014/main" val="3560062295"/>
                    </a:ext>
                  </a:extLst>
                </a:gridCol>
              </a:tblGrid>
              <a:tr h="873125">
                <a:tc>
                  <a:txBody>
                    <a:bodyPr/>
                    <a:lstStyle/>
                    <a:p>
                      <a:r>
                        <a:rPr lang="hr-HR" dirty="0"/>
                        <a:t>    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    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    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   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       FRIDAY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795736"/>
                  </a:ext>
                </a:extLst>
              </a:tr>
              <a:tr h="873125">
                <a:tc>
                  <a:txBody>
                    <a:bodyPr/>
                    <a:lstStyle/>
                    <a:p>
                      <a:r>
                        <a:rPr lang="hr-HR" dirty="0"/>
                        <a:t>      MUSIC </a:t>
                      </a:r>
                    </a:p>
                    <a:p>
                      <a:r>
                        <a:rPr lang="hr-HR" dirty="0"/>
                        <a:t>     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TAEK WON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      MODERN</a:t>
                      </a:r>
                    </a:p>
                    <a:p>
                      <a:r>
                        <a:rPr lang="hr-HR" dirty="0"/>
                        <a:t>      BALLET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     ATHLETICS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       MODERN</a:t>
                      </a:r>
                    </a:p>
                    <a:p>
                      <a:r>
                        <a:rPr lang="hr-HR" dirty="0"/>
                        <a:t>       BALLET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955811"/>
                  </a:ext>
                </a:extLst>
              </a:tr>
              <a:tr h="873125">
                <a:tc>
                  <a:txBody>
                    <a:bodyPr/>
                    <a:lstStyle/>
                    <a:p>
                      <a:r>
                        <a:rPr lang="hr-HR" dirty="0"/>
                        <a:t>       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   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       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     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  BASKETBALL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603146"/>
                  </a:ext>
                </a:extLst>
              </a:tr>
              <a:tr h="873125">
                <a:tc>
                  <a:txBody>
                    <a:bodyPr/>
                    <a:lstStyle/>
                    <a:p>
                      <a:r>
                        <a:rPr lang="hr-HR" dirty="0"/>
                        <a:t>   BASKETBALL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   ATHLETICS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   WATER POLO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     MUSIC</a:t>
                      </a:r>
                    </a:p>
                    <a:p>
                      <a:r>
                        <a:rPr lang="hr-HR" dirty="0"/>
                        <a:t>     SCHOOL</a:t>
                      </a:r>
                    </a:p>
                    <a:p>
                      <a:r>
                        <a:rPr lang="hr-HR" dirty="0"/>
                        <a:t>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TAEK WON 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308560"/>
                  </a:ext>
                </a:extLst>
              </a:tr>
            </a:tbl>
          </a:graphicData>
        </a:graphic>
      </p:graphicFrame>
      <p:sp>
        <p:nvSpPr>
          <p:cNvPr id="13" name="Pravokutnik 12">
            <a:extLst>
              <a:ext uri="{FF2B5EF4-FFF2-40B4-BE49-F238E27FC236}">
                <a16:creationId xmlns:a16="http://schemas.microsoft.com/office/drawing/2014/main" id="{BBA7F538-C1A4-420D-9EA3-B445F983B5BD}"/>
              </a:ext>
            </a:extLst>
          </p:cNvPr>
          <p:cNvSpPr/>
          <p:nvPr/>
        </p:nvSpPr>
        <p:spPr>
          <a:xfrm>
            <a:off x="3156065" y="266700"/>
            <a:ext cx="5524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MY SCHEDULE</a:t>
            </a:r>
            <a:endParaRPr lang="hr-H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447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2AE7ACE-CD7C-4011-9FFC-EBAEBD560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403604"/>
            <a:ext cx="10058400" cy="4050792"/>
          </a:xfrm>
        </p:spPr>
        <p:txBody>
          <a:bodyPr>
            <a:normAutofit/>
          </a:bodyPr>
          <a:lstStyle/>
          <a:p>
            <a:r>
              <a:rPr lang="hr-HR" sz="3200" dirty="0"/>
              <a:t>I have water polo every Wednesday.</a:t>
            </a:r>
          </a:p>
          <a:p>
            <a:r>
              <a:rPr lang="hr-HR" sz="3200" dirty="0"/>
              <a:t>I have dance twice a week.</a:t>
            </a:r>
          </a:p>
          <a:p>
            <a:r>
              <a:rPr lang="hr-HR" sz="3200" dirty="0"/>
              <a:t>I have english and music school two times a week.</a:t>
            </a:r>
          </a:p>
          <a:p>
            <a:r>
              <a:rPr lang="hr-HR" sz="3200" dirty="0"/>
              <a:t>I have modern ballet two times a week.</a:t>
            </a:r>
          </a:p>
          <a:p>
            <a:r>
              <a:rPr lang="hr-HR" sz="3200" dirty="0"/>
              <a:t>I have taek won do twice a week.</a:t>
            </a:r>
          </a:p>
          <a:p>
            <a:r>
              <a:rPr lang="hr-HR" sz="3200" dirty="0"/>
              <a:t>I have basketball twice a week.       </a:t>
            </a:r>
          </a:p>
        </p:txBody>
      </p:sp>
    </p:spTree>
    <p:extLst>
      <p:ext uri="{BB962C8B-B14F-4D97-AF65-F5344CB8AC3E}">
        <p14:creationId xmlns:p14="http://schemas.microsoft.com/office/powerpoint/2010/main" val="238832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2511F7-DF46-448A-BB74-39DC93D16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800" dirty="0">
                <a:latin typeface="Algerian" panose="04020705040A02060702" pitchFamily="82" charset="0"/>
              </a:rPr>
              <a:t>FUNNY Video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B4EADFA-19DC-40E0-8B44-B7CCCF916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895" y="1910249"/>
            <a:ext cx="10353762" cy="4058751"/>
          </a:xfrm>
        </p:spPr>
        <p:txBody>
          <a:bodyPr>
            <a:normAutofit/>
          </a:bodyPr>
          <a:lstStyle/>
          <a:p>
            <a:pPr marL="450000" lvl="1" indent="0">
              <a:buNone/>
            </a:pPr>
            <a:r>
              <a:rPr lang="hr-HR" sz="2800" dirty="0">
                <a:hlinkClick r:id="rId2"/>
              </a:rPr>
              <a:t>https://youtu.be/2mSr6GgQV2Y</a:t>
            </a:r>
            <a:r>
              <a:rPr lang="hr-HR" sz="2800" dirty="0"/>
              <a:t> NOW LOOK THIS FUNNY VIDEO ABOUT JUDO!</a:t>
            </a:r>
            <a:endParaRPr lang="hr-HR" sz="20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3807911-5985-43A6-B175-08F843532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289" y="2878075"/>
            <a:ext cx="4236012" cy="37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6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2A153995-A466-4090-B055-EC736390D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000" y="133350"/>
            <a:ext cx="106045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358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og od drveta">
  <a:themeElements>
    <a:clrScheme name="Slog od drvet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Slog od drvet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log od drvet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Slog od drveta</Template>
  <TotalTime>324</TotalTime>
  <Words>342</Words>
  <Application>Microsoft Office PowerPoint</Application>
  <PresentationFormat>Široki zaslon</PresentationFormat>
  <Paragraphs>89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6" baseType="lpstr">
      <vt:lpstr>Algerian</vt:lpstr>
      <vt:lpstr>Calibri</vt:lpstr>
      <vt:lpstr>Rockwell</vt:lpstr>
      <vt:lpstr>Rockwell Condensed</vt:lpstr>
      <vt:lpstr>Wingdings</vt:lpstr>
      <vt:lpstr>Slog od drveta</vt:lpstr>
      <vt:lpstr>           HOBBIES</vt:lpstr>
      <vt:lpstr>Taek won do</vt:lpstr>
      <vt:lpstr>DANCE NOA</vt:lpstr>
      <vt:lpstr>MODERN BALLET</vt:lpstr>
      <vt:lpstr> WHAT I CAN DO AND WHAT I CAN’T DO</vt:lpstr>
      <vt:lpstr>PowerPoint prezentacija</vt:lpstr>
      <vt:lpstr>PowerPoint prezentacija</vt:lpstr>
      <vt:lpstr>FUNNY Video</vt:lpstr>
      <vt:lpstr>PowerPoint prezentacija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HOBBIES</dc:title>
  <dc:creator>Korisnik</dc:creator>
  <cp:lastModifiedBy>Korisnik</cp:lastModifiedBy>
  <cp:revision>37</cp:revision>
  <dcterms:created xsi:type="dcterms:W3CDTF">2021-05-19T11:58:47Z</dcterms:created>
  <dcterms:modified xsi:type="dcterms:W3CDTF">2021-06-02T09:41:02Z</dcterms:modified>
</cp:coreProperties>
</file>